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313" r:id="rId2"/>
    <p:sldId id="271" r:id="rId3"/>
    <p:sldId id="307" r:id="rId4"/>
    <p:sldId id="305" r:id="rId5"/>
    <p:sldId id="263" r:id="rId6"/>
    <p:sldId id="315" r:id="rId7"/>
    <p:sldId id="304" r:id="rId8"/>
    <p:sldId id="308" r:id="rId9"/>
    <p:sldId id="321" r:id="rId10"/>
    <p:sldId id="322" r:id="rId11"/>
    <p:sldId id="309" r:id="rId12"/>
    <p:sldId id="323" r:id="rId13"/>
    <p:sldId id="316" r:id="rId14"/>
    <p:sldId id="320" r:id="rId15"/>
    <p:sldId id="311" r:id="rId16"/>
    <p:sldId id="306" r:id="rId17"/>
  </p:sldIdLst>
  <p:sldSz cx="9144000" cy="6858000" type="screen4x3"/>
  <p:notesSz cx="9144000" cy="6858000"/>
  <p:defaultTextStyle>
    <a:defPPr>
      <a:defRPr lang="en-US"/>
    </a:defPPr>
    <a:lvl1pPr marL="0" algn="l" defTabSz="457162" rtl="0" eaLnBrk="1" latinLnBrk="0" hangingPunct="1">
      <a:defRPr sz="1800" kern="1200">
        <a:solidFill>
          <a:schemeClr val="tx1"/>
        </a:solidFill>
        <a:latin typeface="+mn-lt"/>
        <a:ea typeface="+mn-ea"/>
        <a:cs typeface="+mn-cs"/>
      </a:defRPr>
    </a:lvl1pPr>
    <a:lvl2pPr marL="457162" algn="l" defTabSz="457162" rtl="0" eaLnBrk="1" latinLnBrk="0" hangingPunct="1">
      <a:defRPr sz="1800" kern="1200">
        <a:solidFill>
          <a:schemeClr val="tx1"/>
        </a:solidFill>
        <a:latin typeface="+mn-lt"/>
        <a:ea typeface="+mn-ea"/>
        <a:cs typeface="+mn-cs"/>
      </a:defRPr>
    </a:lvl2pPr>
    <a:lvl3pPr marL="914325" algn="l" defTabSz="457162" rtl="0" eaLnBrk="1" latinLnBrk="0" hangingPunct="1">
      <a:defRPr sz="1800" kern="1200">
        <a:solidFill>
          <a:schemeClr val="tx1"/>
        </a:solidFill>
        <a:latin typeface="+mn-lt"/>
        <a:ea typeface="+mn-ea"/>
        <a:cs typeface="+mn-cs"/>
      </a:defRPr>
    </a:lvl3pPr>
    <a:lvl4pPr marL="1371487" algn="l" defTabSz="457162" rtl="0" eaLnBrk="1" latinLnBrk="0" hangingPunct="1">
      <a:defRPr sz="1800" kern="1200">
        <a:solidFill>
          <a:schemeClr val="tx1"/>
        </a:solidFill>
        <a:latin typeface="+mn-lt"/>
        <a:ea typeface="+mn-ea"/>
        <a:cs typeface="+mn-cs"/>
      </a:defRPr>
    </a:lvl4pPr>
    <a:lvl5pPr marL="1828650" algn="l" defTabSz="457162" rtl="0" eaLnBrk="1" latinLnBrk="0" hangingPunct="1">
      <a:defRPr sz="1800" kern="1200">
        <a:solidFill>
          <a:schemeClr val="tx1"/>
        </a:solidFill>
        <a:latin typeface="+mn-lt"/>
        <a:ea typeface="+mn-ea"/>
        <a:cs typeface="+mn-cs"/>
      </a:defRPr>
    </a:lvl5pPr>
    <a:lvl6pPr marL="2285812" algn="l" defTabSz="457162" rtl="0" eaLnBrk="1" latinLnBrk="0" hangingPunct="1">
      <a:defRPr sz="1800" kern="1200">
        <a:solidFill>
          <a:schemeClr val="tx1"/>
        </a:solidFill>
        <a:latin typeface="+mn-lt"/>
        <a:ea typeface="+mn-ea"/>
        <a:cs typeface="+mn-cs"/>
      </a:defRPr>
    </a:lvl6pPr>
    <a:lvl7pPr marL="2742975" algn="l" defTabSz="457162" rtl="0" eaLnBrk="1" latinLnBrk="0" hangingPunct="1">
      <a:defRPr sz="1800" kern="1200">
        <a:solidFill>
          <a:schemeClr val="tx1"/>
        </a:solidFill>
        <a:latin typeface="+mn-lt"/>
        <a:ea typeface="+mn-ea"/>
        <a:cs typeface="+mn-cs"/>
      </a:defRPr>
    </a:lvl7pPr>
    <a:lvl8pPr marL="3200137" algn="l" defTabSz="457162" rtl="0" eaLnBrk="1" latinLnBrk="0" hangingPunct="1">
      <a:defRPr sz="1800" kern="1200">
        <a:solidFill>
          <a:schemeClr val="tx1"/>
        </a:solidFill>
        <a:latin typeface="+mn-lt"/>
        <a:ea typeface="+mn-ea"/>
        <a:cs typeface="+mn-cs"/>
      </a:defRPr>
    </a:lvl8pPr>
    <a:lvl9pPr marL="3657300" algn="l" defTabSz="45716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37">
          <p15:clr>
            <a:srgbClr val="A4A3A4"/>
          </p15:clr>
        </p15:guide>
        <p15:guide id="2" pos="5759">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A834"/>
    <a:srgbClr val="0043C9"/>
    <a:srgbClr val="05F9FF"/>
    <a:srgbClr val="ED0202"/>
    <a:srgbClr val="FFC738"/>
    <a:srgbClr val="FF6D2A"/>
    <a:srgbClr val="FF0202"/>
    <a:srgbClr val="0A91FF"/>
    <a:srgbClr val="0055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5" autoAdjust="0"/>
    <p:restoredTop sz="94087" autoAdjust="0"/>
  </p:normalViewPr>
  <p:slideViewPr>
    <p:cSldViewPr snapToGrid="0" snapToObjects="1" showGuides="1">
      <p:cViewPr>
        <p:scale>
          <a:sx n="97" d="100"/>
          <a:sy n="97" d="100"/>
        </p:scale>
        <p:origin x="796" y="360"/>
      </p:cViewPr>
      <p:guideLst>
        <p:guide orient="horz" pos="1137"/>
        <p:guide pos="5759"/>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91" d="100"/>
          <a:sy n="191" d="100"/>
        </p:scale>
        <p:origin x="-4024" y="-10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466E4738-3B24-E843-8F39-7F85259F59E8}" type="datetimeFigureOut">
              <a:rPr lang="en-US" smtClean="0"/>
              <a:t>7/18/2016</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43E811FA-99BE-1848-A7A3-CFDC37CD4C00}" type="slidenum">
              <a:rPr lang="en-US" smtClean="0"/>
              <a:t>‹#›</a:t>
            </a:fld>
            <a:endParaRPr lang="en-US"/>
          </a:p>
        </p:txBody>
      </p:sp>
    </p:spTree>
    <p:extLst>
      <p:ext uri="{BB962C8B-B14F-4D97-AF65-F5344CB8AC3E}">
        <p14:creationId xmlns:p14="http://schemas.microsoft.com/office/powerpoint/2010/main" val="1940323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0F2055F-F8CF-AD4D-B78E-6ED368E57DC1}" type="datetimeFigureOut">
              <a:rPr lang="en-US" smtClean="0"/>
              <a:t>7/18/2016</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1A6F4D31-10AE-FB4C-B6A4-51F8BD6BDAB2}" type="slidenum">
              <a:rPr lang="en-US" smtClean="0"/>
              <a:t>‹#›</a:t>
            </a:fld>
            <a:endParaRPr lang="en-US"/>
          </a:p>
        </p:txBody>
      </p:sp>
    </p:spTree>
    <p:extLst>
      <p:ext uri="{BB962C8B-B14F-4D97-AF65-F5344CB8AC3E}">
        <p14:creationId xmlns:p14="http://schemas.microsoft.com/office/powerpoint/2010/main" val="23060075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Arial"/>
                <a:ea typeface="+mn-ea"/>
                <a:cs typeface="Arial"/>
              </a:rPr>
              <a:t>Title page (option 1)</a:t>
            </a: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Arial"/>
                <a:ea typeface="+mn-ea"/>
                <a:cs typeface="Arial"/>
              </a:rPr>
              <a:t>This is the slide that will remain until the presentation starts.</a:t>
            </a: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AU" sz="1200" b="0" kern="1200" dirty="0">
                <a:solidFill>
                  <a:schemeClr val="tx1"/>
                </a:solidFill>
                <a:effectLst/>
                <a:latin typeface="Arial"/>
                <a:ea typeface="+mn-ea"/>
                <a:cs typeface="Arial"/>
              </a:rPr>
              <a:t>Please note that the image on this slide can be replaced with an image relevant to your presentation. The image</a:t>
            </a:r>
            <a:r>
              <a:rPr lang="en-AU" sz="1200" b="0" kern="1200" baseline="0" dirty="0">
                <a:solidFill>
                  <a:schemeClr val="tx1"/>
                </a:solidFill>
                <a:effectLst/>
                <a:latin typeface="Arial"/>
                <a:ea typeface="+mn-ea"/>
                <a:cs typeface="Arial"/>
              </a:rPr>
              <a:t> should be resized to the following dimensions: 23.8 cm (w) x 17.4 cm (h)</a:t>
            </a:r>
            <a:endParaRPr lang="en-AU" sz="1200" kern="1200" dirty="0">
              <a:solidFill>
                <a:schemeClr val="tx1"/>
              </a:solidFill>
              <a:effectLst/>
              <a:latin typeface="Arial"/>
              <a:ea typeface="+mn-ea"/>
              <a:cs typeface="Arial"/>
            </a:endParaRPr>
          </a:p>
          <a:p>
            <a:endParaRPr lang="en-US" dirty="0">
              <a:latin typeface="Arial"/>
              <a:cs typeface="Arial"/>
            </a:endParaRPr>
          </a:p>
        </p:txBody>
      </p:sp>
      <p:sp>
        <p:nvSpPr>
          <p:cNvPr id="4" name="Slide Number Placeholder 3"/>
          <p:cNvSpPr>
            <a:spLocks noGrp="1"/>
          </p:cNvSpPr>
          <p:nvPr>
            <p:ph type="sldNum" sz="quarter" idx="10"/>
          </p:nvPr>
        </p:nvSpPr>
        <p:spPr/>
        <p:txBody>
          <a:bodyPr/>
          <a:lstStyle/>
          <a:p>
            <a:fld id="{1A6F4D31-10AE-FB4C-B6A4-51F8BD6BDAB2}" type="slidenum">
              <a:rPr lang="en-US" smtClean="0"/>
              <a:t>2</a:t>
            </a:fld>
            <a:endParaRPr lang="en-US" dirty="0"/>
          </a:p>
        </p:txBody>
      </p:sp>
    </p:spTree>
    <p:extLst>
      <p:ext uri="{BB962C8B-B14F-4D97-AF65-F5344CB8AC3E}">
        <p14:creationId xmlns:p14="http://schemas.microsoft.com/office/powerpoint/2010/main" val="2163749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Pull Quote</a:t>
            </a:r>
            <a:r>
              <a:rPr lang="en-US" b="1" baseline="0" dirty="0">
                <a:latin typeface="Arial"/>
                <a:cs typeface="Arial"/>
              </a:rPr>
              <a:t> / Key Message Slide</a:t>
            </a:r>
            <a:endParaRPr lang="en-US" b="1" dirty="0">
              <a:latin typeface="Arial"/>
              <a:cs typeface="Arial"/>
            </a:endParaRPr>
          </a:p>
          <a:p>
            <a:endParaRPr lang="en-US" dirty="0">
              <a:latin typeface="Arial"/>
              <a:cs typeface="Arial"/>
            </a:endParaRPr>
          </a:p>
          <a:p>
            <a:r>
              <a:rPr lang="en-US" dirty="0">
                <a:latin typeface="Arial"/>
                <a:cs typeface="Arial"/>
              </a:rPr>
              <a:t>This</a:t>
            </a:r>
            <a:r>
              <a:rPr lang="en-US" baseline="0" dirty="0">
                <a:latin typeface="Arial"/>
                <a:cs typeface="Arial"/>
              </a:rPr>
              <a:t> slide has been design for testimonial quotes, key messages or extracts, which the presenter wishes to highlight in their presentation. </a:t>
            </a:r>
          </a:p>
          <a:p>
            <a:endParaRPr lang="en-US" baseline="0" dirty="0">
              <a:latin typeface="Arial"/>
              <a:cs typeface="Arial"/>
            </a:endParaRPr>
          </a:p>
          <a:p>
            <a:r>
              <a:rPr lang="en-US" baseline="0" dirty="0">
                <a:latin typeface="Arial"/>
                <a:cs typeface="Arial"/>
              </a:rPr>
              <a:t>It is only meant for small amounts of copy, no images.</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1A6F4D31-10AE-FB4C-B6A4-51F8BD6BDAB2}" type="slidenum">
              <a:rPr lang="en-US" smtClean="0"/>
              <a:t>3</a:t>
            </a:fld>
            <a:endParaRPr lang="en-US" dirty="0"/>
          </a:p>
        </p:txBody>
      </p:sp>
    </p:spTree>
    <p:extLst>
      <p:ext uri="{BB962C8B-B14F-4D97-AF65-F5344CB8AC3E}">
        <p14:creationId xmlns:p14="http://schemas.microsoft.com/office/powerpoint/2010/main" val="2794761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a:cs typeface="Arial"/>
              </a:rPr>
              <a:t>Table Slide</a:t>
            </a:r>
          </a:p>
          <a:p>
            <a:endParaRPr lang="en-US" dirty="0">
              <a:latin typeface="Arial"/>
              <a:cs typeface="Arial"/>
            </a:endParaRPr>
          </a:p>
          <a:p>
            <a:r>
              <a:rPr lang="en-US" dirty="0">
                <a:latin typeface="Arial"/>
                <a:cs typeface="Arial"/>
              </a:rPr>
              <a:t>Above</a:t>
            </a:r>
            <a:r>
              <a:rPr lang="en-US" baseline="0" dirty="0">
                <a:latin typeface="Arial"/>
                <a:cs typeface="Arial"/>
              </a:rPr>
              <a:t> is a generic table page with a heading.</a:t>
            </a:r>
          </a:p>
          <a:p>
            <a:endParaRPr lang="en-US" baseline="0" dirty="0">
              <a:latin typeface="Arial"/>
              <a:cs typeface="Arial"/>
            </a:endParaRPr>
          </a:p>
          <a:p>
            <a:r>
              <a:rPr lang="en-US" baseline="0" dirty="0">
                <a:latin typeface="Arial"/>
                <a:cs typeface="Arial"/>
              </a:rPr>
              <a:t>To insert a table:</a:t>
            </a:r>
          </a:p>
          <a:p>
            <a:endParaRPr lang="en-US" baseline="0" dirty="0">
              <a:latin typeface="Arial"/>
              <a:cs typeface="Arial"/>
            </a:endParaRP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a:latin typeface="Arial"/>
                <a:cs typeface="Arial"/>
              </a:rPr>
              <a:t>Click on the table icon shown in the centre of the slide. </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endParaRPr lang="en-US" baseline="0" dirty="0">
              <a:latin typeface="Arial"/>
              <a:cs typeface="Arial"/>
            </a:endParaRP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a:latin typeface="Arial"/>
                <a:cs typeface="Arial"/>
              </a:rPr>
              <a:t>Enter the number of rows and columns you require, The top menu bar will change, highlighting the variety of tables available. You will find that the tables are aligned with the UON colour palette.</a:t>
            </a:r>
          </a:p>
          <a:p>
            <a:pPr marL="228600" indent="-228600">
              <a:buFont typeface="+mj-lt"/>
              <a:buAutoNum type="arabicPeriod"/>
            </a:pPr>
            <a:endParaRPr lang="en-US" baseline="0" dirty="0">
              <a:latin typeface="Arial"/>
              <a:cs typeface="Arial"/>
            </a:endParaRP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a:latin typeface="Arial"/>
                <a:cs typeface="Arial"/>
              </a:rPr>
              <a:t>Choose the table that best suits your needs and enter your data. </a:t>
            </a:r>
          </a:p>
        </p:txBody>
      </p:sp>
      <p:sp>
        <p:nvSpPr>
          <p:cNvPr id="4" name="Slide Number Placeholder 3"/>
          <p:cNvSpPr>
            <a:spLocks noGrp="1"/>
          </p:cNvSpPr>
          <p:nvPr>
            <p:ph type="sldNum" sz="quarter" idx="10"/>
          </p:nvPr>
        </p:nvSpPr>
        <p:spPr/>
        <p:txBody>
          <a:bodyPr/>
          <a:lstStyle/>
          <a:p>
            <a:fld id="{1A6F4D31-10AE-FB4C-B6A4-51F8BD6BDAB2}" type="slidenum">
              <a:rPr lang="en-US" smtClean="0"/>
              <a:t>5</a:t>
            </a:fld>
            <a:endParaRPr lang="en-US"/>
          </a:p>
        </p:txBody>
      </p:sp>
    </p:spTree>
    <p:extLst>
      <p:ext uri="{BB962C8B-B14F-4D97-AF65-F5344CB8AC3E}">
        <p14:creationId xmlns:p14="http://schemas.microsoft.com/office/powerpoint/2010/main" val="126450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8736176-D4A1-4972-BA24-DE1A9154F0FC}" type="slidenum">
              <a:rPr lang="en-US" altLang="en-US" sz="1200"/>
              <a:pPr/>
              <a:t>16</a:t>
            </a:fld>
            <a:endParaRPr lang="en-US" altLang="en-US" sz="1200" dirty="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Start with this slide on the screen during pre-presentation formalities.</a:t>
            </a:r>
          </a:p>
        </p:txBody>
      </p:sp>
    </p:spTree>
    <p:extLst>
      <p:ext uri="{BB962C8B-B14F-4D97-AF65-F5344CB8AC3E}">
        <p14:creationId xmlns:p14="http://schemas.microsoft.com/office/powerpoint/2010/main" val="225870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25.emf"/><Relationship Id="rId4" Type="http://schemas.openxmlformats.org/officeDocument/2006/relationships/image" Target="../media/image2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7.jpeg"/><Relationship Id="rId7" Type="http://schemas.openxmlformats.org/officeDocument/2006/relationships/image" Target="../media/image5.emf"/><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1.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19.emf"/><Relationship Id="rId2" Type="http://schemas.openxmlformats.org/officeDocument/2006/relationships/image" Target="../media/image15.emf"/><Relationship Id="rId1" Type="http://schemas.openxmlformats.org/officeDocument/2006/relationships/slideMaster" Target="../slideMasters/slideMaster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2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ON Logo">
    <p:spTree>
      <p:nvGrpSpPr>
        <p:cNvPr id="1" name=""/>
        <p:cNvGrpSpPr/>
        <p:nvPr/>
      </p:nvGrpSpPr>
      <p:grpSpPr>
        <a:xfrm>
          <a:off x="0" y="0"/>
          <a:ext cx="0" cy="0"/>
          <a:chOff x="0" y="0"/>
          <a:chExt cx="0" cy="0"/>
        </a:xfrm>
      </p:grpSpPr>
      <p:pic>
        <p:nvPicPr>
          <p:cNvPr id="2" name="Picture 1" descr="2014 1000 UON C50 LogoSlide 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6407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ality of teaching">
    <p:spTree>
      <p:nvGrpSpPr>
        <p:cNvPr id="1" name=""/>
        <p:cNvGrpSpPr/>
        <p:nvPr/>
      </p:nvGrpSpPr>
      <p:grpSpPr>
        <a:xfrm>
          <a:off x="0" y="0"/>
          <a:ext cx="0" cy="0"/>
          <a:chOff x="0" y="0"/>
          <a:chExt cx="0" cy="0"/>
        </a:xfrm>
      </p:grpSpPr>
      <p:pic>
        <p:nvPicPr>
          <p:cNvPr id="3" name="Picture 12" descr="Phil.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5163" y="3802063"/>
            <a:ext cx="2827337"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1188" y="1195388"/>
            <a:ext cx="66929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bwMode="auto">
          <a:xfrm>
            <a:off x="611188" y="2276475"/>
            <a:ext cx="7920037" cy="0"/>
          </a:xfrm>
          <a:prstGeom prst="line">
            <a:avLst/>
          </a:prstGeom>
          <a:solidFill>
            <a:schemeClr val="accent1"/>
          </a:solidFill>
          <a:ln w="3175" cap="flat" cmpd="sng" algn="ctr">
            <a:solidFill>
              <a:srgbClr val="0066CC"/>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userDrawn="1"/>
        </p:nvCxnSpPr>
        <p:spPr bwMode="auto">
          <a:xfrm>
            <a:off x="611188" y="3571875"/>
            <a:ext cx="7920037" cy="0"/>
          </a:xfrm>
          <a:prstGeom prst="line">
            <a:avLst/>
          </a:prstGeom>
          <a:solidFill>
            <a:schemeClr val="accent1"/>
          </a:solidFill>
          <a:ln w="3175" cap="flat" cmpd="sng" algn="ctr">
            <a:solidFill>
              <a:srgbClr val="0066CC"/>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 name="TextBox 6"/>
          <p:cNvSpPr txBox="1"/>
          <p:nvPr userDrawn="1"/>
        </p:nvSpPr>
        <p:spPr>
          <a:xfrm>
            <a:off x="3563938" y="4005263"/>
            <a:ext cx="5111750" cy="690562"/>
          </a:xfrm>
          <a:prstGeom prst="rect">
            <a:avLst/>
          </a:prstGeom>
          <a:noFill/>
        </p:spPr>
        <p:txBody>
          <a:bodyPr>
            <a:spAutoFit/>
          </a:bodyPr>
          <a:lstStyle/>
          <a:p>
            <a:pPr>
              <a:lnSpc>
                <a:spcPct val="90000"/>
              </a:lnSpc>
              <a:defRPr/>
            </a:pPr>
            <a:r>
              <a:rPr lang="en-US" sz="1600" kern="700" spc="-70" dirty="0">
                <a:solidFill>
                  <a:srgbClr val="A7A9AC"/>
                </a:solidFill>
                <a:latin typeface="Arial Black"/>
                <a:cs typeface="Arial Black"/>
              </a:rPr>
              <a:t>One of only 10 teachers in Australia to receive a 2012 Award for Teaching Excellence in the Australian Awards for University Teaching</a:t>
            </a:r>
          </a:p>
        </p:txBody>
      </p:sp>
      <p:sp>
        <p:nvSpPr>
          <p:cNvPr id="8" name="TextBox 7"/>
          <p:cNvSpPr txBox="1"/>
          <p:nvPr userDrawn="1"/>
        </p:nvSpPr>
        <p:spPr>
          <a:xfrm>
            <a:off x="3563938" y="3630613"/>
            <a:ext cx="5111750" cy="403225"/>
          </a:xfrm>
          <a:prstGeom prst="rect">
            <a:avLst/>
          </a:prstGeom>
          <a:noFill/>
        </p:spPr>
        <p:txBody>
          <a:bodyPr>
            <a:spAutoFit/>
          </a:bodyPr>
          <a:lstStyle/>
          <a:p>
            <a:pPr>
              <a:lnSpc>
                <a:spcPct val="90000"/>
              </a:lnSpc>
              <a:defRPr/>
            </a:pPr>
            <a:r>
              <a:rPr lang="en-US" sz="2500" kern="700" spc="-70" dirty="0">
                <a:solidFill>
                  <a:srgbClr val="3D82CC"/>
                </a:solidFill>
                <a:latin typeface="Arial Black"/>
                <a:cs typeface="Arial Black"/>
              </a:rPr>
              <a:t>Professor Phil Morgan</a:t>
            </a:r>
          </a:p>
        </p:txBody>
      </p:sp>
      <p:pic>
        <p:nvPicPr>
          <p:cNvPr id="9" name="Picture 15" descr="image frame.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1188" y="3716338"/>
            <a:ext cx="29400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11188" y="2492375"/>
            <a:ext cx="82677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a:spLocks noChangeArrowheads="1"/>
          </p:cNvSpPr>
          <p:nvPr userDrawn="1"/>
        </p:nvSpPr>
        <p:spPr bwMode="auto">
          <a:xfrm>
            <a:off x="287338" y="6524625"/>
            <a:ext cx="8569325" cy="333375"/>
          </a:xfrm>
          <a:prstGeom prst="rect">
            <a:avLst/>
          </a:prstGeom>
          <a:solidFill>
            <a:srgbClr val="0066CC"/>
          </a:solidFill>
          <a:ln>
            <a:noFill/>
          </a:ln>
        </p:spPr>
        <p:txBody>
          <a:bodyPr/>
          <a:lstStyle/>
          <a:p>
            <a:endParaRPr lang="en-US">
              <a:solidFill>
                <a:schemeClr val="accent1"/>
              </a:solidFill>
            </a:endParaRPr>
          </a:p>
        </p:txBody>
      </p:sp>
      <p:sp>
        <p:nvSpPr>
          <p:cNvPr id="12" name="TextBox 8"/>
          <p:cNvSpPr txBox="1">
            <a:spLocks noChangeArrowheads="1"/>
          </p:cNvSpPr>
          <p:nvPr userDrawn="1"/>
        </p:nvSpPr>
        <p:spPr bwMode="auto">
          <a:xfrm>
            <a:off x="500063"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dirty="0">
                <a:solidFill>
                  <a:schemeClr val="bg1"/>
                </a:solidFill>
              </a:rPr>
              <a:t> </a:t>
            </a:r>
            <a:fld id="{9BC8ABA0-B0C7-3543-A9CA-A1D5EFFB4723}" type="slidenum">
              <a:rPr lang="en-US" sz="1000" smtClean="0">
                <a:solidFill>
                  <a:schemeClr val="bg1"/>
                </a:solidFill>
              </a:rPr>
              <a:pPr>
                <a:defRPr/>
              </a:pPr>
              <a:t>‹#›</a:t>
            </a:fld>
            <a:r>
              <a:rPr lang="en-US" sz="1000" dirty="0">
                <a:solidFill>
                  <a:schemeClr val="bg1"/>
                </a:solidFill>
              </a:rPr>
              <a:t> |  The University of Newcastle</a:t>
            </a:r>
          </a:p>
        </p:txBody>
      </p:sp>
      <p:sp>
        <p:nvSpPr>
          <p:cNvPr id="13" name="TextBox 9"/>
          <p:cNvSpPr txBox="1">
            <a:spLocks noChangeArrowheads="1"/>
          </p:cNvSpPr>
          <p:nvPr userDrawn="1"/>
        </p:nvSpPr>
        <p:spPr bwMode="auto">
          <a:xfrm>
            <a:off x="7185025" y="656272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b="1" dirty="0" err="1">
                <a:solidFill>
                  <a:schemeClr val="bg1"/>
                </a:solidFill>
                <a:cs typeface="Arial" charset="0"/>
              </a:rPr>
              <a:t>www.newcastle.edu.au</a:t>
            </a:r>
            <a:endParaRPr lang="en-US" sz="1000" b="1" dirty="0">
              <a:solidFill>
                <a:schemeClr val="bg1"/>
              </a:solidFill>
              <a:cs typeface="Arial" charset="0"/>
            </a:endParaRPr>
          </a:p>
        </p:txBody>
      </p:sp>
      <p:pic>
        <p:nvPicPr>
          <p:cNvPr id="14" name="Picture 14" descr="UON_Restricted.eps"/>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txBox="1">
            <a:spLocks noChangeArrowheads="1"/>
          </p:cNvSpPr>
          <p:nvPr userDrawn="1"/>
        </p:nvSpPr>
        <p:spPr bwMode="auto">
          <a:xfrm>
            <a:off x="620713" y="488950"/>
            <a:ext cx="6543675" cy="34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defRPr/>
            </a:pPr>
            <a:r>
              <a:rPr lang="en-US" sz="2500" dirty="0">
                <a:latin typeface="Arial Black" charset="0"/>
                <a:cs typeface="Arial Black" charset="0"/>
              </a:rPr>
              <a:t>Quality of teaching</a:t>
            </a:r>
            <a:endParaRPr lang="en-US" sz="3000" b="1" dirty="0">
              <a:latin typeface="Arial Black" charset="0"/>
              <a:cs typeface="Arial Black" charset="0"/>
            </a:endParaRPr>
          </a:p>
        </p:txBody>
      </p:sp>
    </p:spTree>
    <p:extLst>
      <p:ext uri="{BB962C8B-B14F-4D97-AF65-F5344CB8AC3E}">
        <p14:creationId xmlns:p14="http://schemas.microsoft.com/office/powerpoint/2010/main" val="3773329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nationally recognised research leaders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48488" y="1125538"/>
            <a:ext cx="143192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64163" y="1125538"/>
            <a:ext cx="143192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79838" y="1125538"/>
            <a:ext cx="143192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03450" y="1125538"/>
            <a:ext cx="143192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188" y="1125538"/>
            <a:ext cx="1431925"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539750" y="3141663"/>
            <a:ext cx="1439863" cy="1847850"/>
          </a:xfrm>
          <a:prstGeom prst="rect">
            <a:avLst/>
          </a:prstGeom>
          <a:noFill/>
        </p:spPr>
        <p:txBody>
          <a:bodyPr>
            <a:spAutoFit/>
          </a:bodyPr>
          <a:lstStyle/>
          <a:p>
            <a:pPr>
              <a:lnSpc>
                <a:spcPct val="90000"/>
              </a:lnSpc>
              <a:defRPr/>
            </a:pPr>
            <a:r>
              <a:rPr lang="en-US" sz="1200" b="1" kern="700" spc="-40" dirty="0">
                <a:solidFill>
                  <a:srgbClr val="3D82CC"/>
                </a:solidFill>
                <a:latin typeface="Arial"/>
                <a:cs typeface="Arial"/>
              </a:rPr>
              <a:t>Laureate Professor John Aitken</a:t>
            </a:r>
          </a:p>
          <a:p>
            <a:pPr>
              <a:lnSpc>
                <a:spcPct val="90000"/>
              </a:lnSpc>
              <a:defRPr/>
            </a:pPr>
            <a:r>
              <a:rPr lang="en-US" sz="1200" b="1" kern="700" spc="-30" dirty="0">
                <a:solidFill>
                  <a:srgbClr val="A7A9AC"/>
                </a:solidFill>
                <a:latin typeface="Arial"/>
                <a:cs typeface="Arial"/>
              </a:rPr>
              <a:t>Cell Biology and Biotechnology</a:t>
            </a:r>
          </a:p>
          <a:p>
            <a:pPr>
              <a:lnSpc>
                <a:spcPct val="90000"/>
              </a:lnSpc>
              <a:defRPr/>
            </a:pPr>
            <a:endParaRPr lang="en-US" sz="1200" b="1" kern="700" spc="-30" dirty="0">
              <a:solidFill>
                <a:srgbClr val="A7A9AC"/>
              </a:solidFill>
              <a:latin typeface="Arial"/>
              <a:cs typeface="Arial"/>
            </a:endParaRPr>
          </a:p>
          <a:p>
            <a:pPr>
              <a:lnSpc>
                <a:spcPct val="80000"/>
              </a:lnSpc>
              <a:defRPr/>
            </a:pPr>
            <a:r>
              <a:rPr lang="en-US" sz="1200" kern="700" spc="-30" dirty="0">
                <a:solidFill>
                  <a:srgbClr val="A7A9AC"/>
                </a:solidFill>
                <a:latin typeface="Arial"/>
                <a:cs typeface="Arial"/>
              </a:rPr>
              <a:t>2012 NSW Scientist of the Year</a:t>
            </a:r>
          </a:p>
          <a:p>
            <a:pPr>
              <a:lnSpc>
                <a:spcPct val="80000"/>
              </a:lnSpc>
              <a:defRPr/>
            </a:pPr>
            <a:endParaRPr lang="en-US" sz="1200" kern="700" spc="-30" dirty="0">
              <a:solidFill>
                <a:srgbClr val="A7A9AC"/>
              </a:solidFill>
              <a:latin typeface="Arial"/>
              <a:cs typeface="Arial"/>
            </a:endParaRPr>
          </a:p>
          <a:p>
            <a:pPr>
              <a:lnSpc>
                <a:spcPct val="90000"/>
              </a:lnSpc>
              <a:defRPr/>
            </a:pPr>
            <a:endParaRPr lang="en-US" sz="1200" b="1" kern="700" spc="-30" dirty="0">
              <a:solidFill>
                <a:srgbClr val="A7A9AC"/>
              </a:solidFill>
              <a:latin typeface="Arial"/>
              <a:cs typeface="Arial"/>
            </a:endParaRPr>
          </a:p>
        </p:txBody>
      </p:sp>
      <p:sp>
        <p:nvSpPr>
          <p:cNvPr id="9" name="TextBox 8"/>
          <p:cNvSpPr txBox="1"/>
          <p:nvPr userDrawn="1"/>
        </p:nvSpPr>
        <p:spPr>
          <a:xfrm>
            <a:off x="2124075" y="3141663"/>
            <a:ext cx="1511300" cy="2089150"/>
          </a:xfrm>
          <a:prstGeom prst="rect">
            <a:avLst/>
          </a:prstGeom>
          <a:noFill/>
        </p:spPr>
        <p:txBody>
          <a:bodyPr>
            <a:spAutoFit/>
          </a:bodyPr>
          <a:lstStyle/>
          <a:p>
            <a:pPr>
              <a:lnSpc>
                <a:spcPct val="90000"/>
              </a:lnSpc>
              <a:defRPr/>
            </a:pPr>
            <a:r>
              <a:rPr lang="en-US" sz="1200" b="1" kern="700" spc="-40" dirty="0">
                <a:solidFill>
                  <a:srgbClr val="3D82CC"/>
                </a:solidFill>
                <a:latin typeface="Arial"/>
                <a:cs typeface="Arial"/>
              </a:rPr>
              <a:t>Laureate Professor Graham Goodwin</a:t>
            </a:r>
          </a:p>
          <a:p>
            <a:pPr>
              <a:lnSpc>
                <a:spcPct val="90000"/>
              </a:lnSpc>
              <a:defRPr/>
            </a:pPr>
            <a:r>
              <a:rPr lang="en-US" sz="1200" b="1" kern="700" spc="-30" dirty="0">
                <a:solidFill>
                  <a:srgbClr val="A7A9AC"/>
                </a:solidFill>
                <a:latin typeface="Arial"/>
                <a:cs typeface="Arial"/>
              </a:rPr>
              <a:t>Control Engineering</a:t>
            </a:r>
          </a:p>
          <a:p>
            <a:pPr>
              <a:lnSpc>
                <a:spcPct val="90000"/>
              </a:lnSpc>
              <a:defRPr/>
            </a:pPr>
            <a:endParaRPr lang="en-US" sz="1200" b="1" kern="700" spc="-30" dirty="0">
              <a:solidFill>
                <a:srgbClr val="A7A9AC"/>
              </a:solidFill>
              <a:latin typeface="Arial"/>
              <a:cs typeface="Arial"/>
            </a:endParaRPr>
          </a:p>
          <a:p>
            <a:pPr>
              <a:lnSpc>
                <a:spcPct val="90000"/>
              </a:lnSpc>
              <a:defRPr/>
            </a:pPr>
            <a:r>
              <a:rPr lang="en-US" sz="1200" kern="700" spc="-30" dirty="0">
                <a:solidFill>
                  <a:srgbClr val="A7A9AC"/>
                </a:solidFill>
                <a:latin typeface="Arial"/>
                <a:cs typeface="Arial"/>
              </a:rPr>
              <a:t>2013 recipient of the Rufus </a:t>
            </a:r>
            <a:r>
              <a:rPr lang="en-US" sz="1200" kern="700" spc="-30" dirty="0" err="1">
                <a:solidFill>
                  <a:srgbClr val="A7A9AC"/>
                </a:solidFill>
                <a:latin typeface="Arial"/>
                <a:cs typeface="Arial"/>
              </a:rPr>
              <a:t>Oldenburger</a:t>
            </a:r>
            <a:r>
              <a:rPr lang="en-US" sz="1200" kern="700" spc="-30" dirty="0">
                <a:solidFill>
                  <a:srgbClr val="A7A9AC"/>
                </a:solidFill>
                <a:latin typeface="Arial"/>
                <a:cs typeface="Arial"/>
              </a:rPr>
              <a:t> Medal by the American Society of Mechanical Engineers (ASME)</a:t>
            </a:r>
          </a:p>
          <a:p>
            <a:pPr>
              <a:lnSpc>
                <a:spcPct val="90000"/>
              </a:lnSpc>
              <a:defRPr/>
            </a:pPr>
            <a:r>
              <a:rPr lang="en-US" sz="1200" b="1" kern="700" spc="-40" dirty="0">
                <a:solidFill>
                  <a:srgbClr val="3D82CC"/>
                </a:solidFill>
                <a:latin typeface="Arial"/>
                <a:cs typeface="Arial"/>
              </a:rPr>
              <a:t> </a:t>
            </a:r>
          </a:p>
        </p:txBody>
      </p:sp>
      <p:sp>
        <p:nvSpPr>
          <p:cNvPr id="10" name="TextBox 9"/>
          <p:cNvSpPr txBox="1"/>
          <p:nvPr userDrawn="1"/>
        </p:nvSpPr>
        <p:spPr>
          <a:xfrm>
            <a:off x="3706813" y="3141663"/>
            <a:ext cx="1512887" cy="2089150"/>
          </a:xfrm>
          <a:prstGeom prst="rect">
            <a:avLst/>
          </a:prstGeom>
          <a:noFill/>
        </p:spPr>
        <p:txBody>
          <a:bodyPr>
            <a:spAutoFit/>
          </a:bodyPr>
          <a:lstStyle/>
          <a:p>
            <a:pPr>
              <a:lnSpc>
                <a:spcPct val="90000"/>
              </a:lnSpc>
              <a:defRPr/>
            </a:pPr>
            <a:r>
              <a:rPr lang="en-US" sz="1200" b="1" kern="700" spc="-40" dirty="0">
                <a:solidFill>
                  <a:srgbClr val="3D82CC"/>
                </a:solidFill>
                <a:latin typeface="Arial"/>
                <a:cs typeface="Arial"/>
              </a:rPr>
              <a:t>Laureate Professor Paul Foster</a:t>
            </a:r>
          </a:p>
          <a:p>
            <a:pPr>
              <a:lnSpc>
                <a:spcPct val="90000"/>
              </a:lnSpc>
              <a:defRPr/>
            </a:pPr>
            <a:r>
              <a:rPr lang="en-US" sz="1200" b="1" kern="700" spc="-30" dirty="0">
                <a:solidFill>
                  <a:srgbClr val="A7A9AC"/>
                </a:solidFill>
                <a:latin typeface="Arial"/>
                <a:cs typeface="Arial"/>
              </a:rPr>
              <a:t>Asthma infection and respiratory diseases</a:t>
            </a:r>
          </a:p>
          <a:p>
            <a:pPr>
              <a:lnSpc>
                <a:spcPct val="90000"/>
              </a:lnSpc>
              <a:defRPr/>
            </a:pPr>
            <a:endParaRPr lang="en-US" sz="1200" b="1" kern="700" spc="-30" dirty="0">
              <a:solidFill>
                <a:srgbClr val="A7A9AC"/>
              </a:solidFill>
              <a:latin typeface="Arial"/>
              <a:cs typeface="Arial"/>
            </a:endParaRPr>
          </a:p>
          <a:p>
            <a:pPr>
              <a:lnSpc>
                <a:spcPct val="90000"/>
              </a:lnSpc>
              <a:defRPr/>
            </a:pPr>
            <a:r>
              <a:rPr lang="en-US" sz="1200" kern="700" spc="-30" dirty="0">
                <a:solidFill>
                  <a:srgbClr val="A7A9AC"/>
                </a:solidFill>
                <a:latin typeface="Arial"/>
                <a:cs typeface="Arial"/>
              </a:rPr>
              <a:t>Recipient of the Research Medal of the Thoracic Society of  Australia and New Zealand</a:t>
            </a:r>
          </a:p>
          <a:p>
            <a:pPr>
              <a:lnSpc>
                <a:spcPct val="90000"/>
              </a:lnSpc>
              <a:defRPr/>
            </a:pPr>
            <a:endParaRPr lang="en-US" sz="1200" b="1" kern="700" spc="-30" dirty="0">
              <a:solidFill>
                <a:srgbClr val="A7A9AC"/>
              </a:solidFill>
              <a:latin typeface="Arial"/>
              <a:cs typeface="Arial"/>
            </a:endParaRPr>
          </a:p>
        </p:txBody>
      </p:sp>
      <p:sp>
        <p:nvSpPr>
          <p:cNvPr id="11" name="TextBox 10"/>
          <p:cNvSpPr txBox="1"/>
          <p:nvPr userDrawn="1"/>
        </p:nvSpPr>
        <p:spPr>
          <a:xfrm>
            <a:off x="5291138" y="3141663"/>
            <a:ext cx="1439862" cy="1590675"/>
          </a:xfrm>
          <a:prstGeom prst="rect">
            <a:avLst/>
          </a:prstGeom>
          <a:noFill/>
        </p:spPr>
        <p:txBody>
          <a:bodyPr>
            <a:spAutoFit/>
          </a:bodyPr>
          <a:lstStyle/>
          <a:p>
            <a:pPr>
              <a:lnSpc>
                <a:spcPct val="90000"/>
              </a:lnSpc>
              <a:defRPr/>
            </a:pPr>
            <a:r>
              <a:rPr lang="en-US" sz="1200" b="1" kern="700" spc="-40" dirty="0">
                <a:solidFill>
                  <a:srgbClr val="3D82CC"/>
                </a:solidFill>
                <a:latin typeface="Arial"/>
                <a:cs typeface="Arial"/>
              </a:rPr>
              <a:t>Professor Hilary Carey</a:t>
            </a:r>
          </a:p>
          <a:p>
            <a:pPr>
              <a:lnSpc>
                <a:spcPct val="90000"/>
              </a:lnSpc>
              <a:defRPr/>
            </a:pPr>
            <a:r>
              <a:rPr lang="en-US" sz="1200" b="1" kern="700" spc="-30" dirty="0">
                <a:solidFill>
                  <a:srgbClr val="A7A9AC"/>
                </a:solidFill>
                <a:latin typeface="Arial"/>
                <a:cs typeface="Arial"/>
              </a:rPr>
              <a:t>Religious history</a:t>
            </a:r>
          </a:p>
          <a:p>
            <a:pPr>
              <a:lnSpc>
                <a:spcPct val="90000"/>
              </a:lnSpc>
              <a:defRPr/>
            </a:pPr>
            <a:endParaRPr lang="en-US" sz="1200" b="1" kern="700" spc="-30" dirty="0">
              <a:solidFill>
                <a:srgbClr val="A7A9AC"/>
              </a:solidFill>
              <a:latin typeface="Arial"/>
              <a:cs typeface="Arial"/>
            </a:endParaRPr>
          </a:p>
          <a:p>
            <a:pPr>
              <a:lnSpc>
                <a:spcPct val="90000"/>
              </a:lnSpc>
              <a:defRPr/>
            </a:pPr>
            <a:r>
              <a:rPr lang="en-US" sz="1200" kern="700" spc="-30" dirty="0">
                <a:solidFill>
                  <a:srgbClr val="A7A9AC"/>
                </a:solidFill>
                <a:latin typeface="Arial"/>
                <a:cs typeface="Arial"/>
              </a:rPr>
              <a:t>Fellow of the Australian Academy of the Humanities</a:t>
            </a:r>
          </a:p>
          <a:p>
            <a:pPr>
              <a:lnSpc>
                <a:spcPct val="90000"/>
              </a:lnSpc>
              <a:defRPr/>
            </a:pPr>
            <a:endParaRPr lang="en-US" sz="1200" b="1" kern="700" spc="-30" dirty="0">
              <a:solidFill>
                <a:srgbClr val="A7A9AC"/>
              </a:solidFill>
              <a:latin typeface="Arial"/>
              <a:cs typeface="Arial"/>
            </a:endParaRPr>
          </a:p>
        </p:txBody>
      </p:sp>
      <p:sp>
        <p:nvSpPr>
          <p:cNvPr id="12" name="TextBox 11"/>
          <p:cNvSpPr txBox="1"/>
          <p:nvPr userDrawn="1"/>
        </p:nvSpPr>
        <p:spPr>
          <a:xfrm>
            <a:off x="6875463" y="3141663"/>
            <a:ext cx="1584325" cy="1663700"/>
          </a:xfrm>
          <a:prstGeom prst="rect">
            <a:avLst/>
          </a:prstGeom>
          <a:noFill/>
        </p:spPr>
        <p:txBody>
          <a:bodyPr>
            <a:spAutoFit/>
          </a:bodyPr>
          <a:lstStyle/>
          <a:p>
            <a:pPr>
              <a:lnSpc>
                <a:spcPct val="90000"/>
              </a:lnSpc>
              <a:defRPr/>
            </a:pPr>
            <a:r>
              <a:rPr lang="en-US" sz="1200" b="1" kern="700" spc="-40" dirty="0">
                <a:solidFill>
                  <a:srgbClr val="3D82CC"/>
                </a:solidFill>
                <a:latin typeface="Arial"/>
                <a:cs typeface="Arial"/>
              </a:rPr>
              <a:t>Associate Professor Rob </a:t>
            </a:r>
            <a:r>
              <a:rPr lang="en-US" sz="1200" b="1" kern="700" spc="-40" dirty="0" err="1">
                <a:solidFill>
                  <a:srgbClr val="3D82CC"/>
                </a:solidFill>
                <a:latin typeface="Arial"/>
                <a:cs typeface="Arial"/>
              </a:rPr>
              <a:t>Atkin</a:t>
            </a:r>
            <a:endParaRPr lang="en-US" sz="1200" b="1" kern="700" spc="-40" dirty="0">
              <a:solidFill>
                <a:srgbClr val="3D82CC"/>
              </a:solidFill>
              <a:latin typeface="Arial"/>
              <a:cs typeface="Arial"/>
            </a:endParaRPr>
          </a:p>
          <a:p>
            <a:pPr>
              <a:lnSpc>
                <a:spcPct val="90000"/>
              </a:lnSpc>
              <a:defRPr/>
            </a:pPr>
            <a:r>
              <a:rPr lang="en-US" sz="1200" b="1" kern="700" spc="-30" dirty="0">
                <a:solidFill>
                  <a:srgbClr val="A7A9AC"/>
                </a:solidFill>
                <a:latin typeface="Arial"/>
                <a:cs typeface="Arial"/>
              </a:rPr>
              <a:t>Chemistry</a:t>
            </a:r>
          </a:p>
          <a:p>
            <a:pPr>
              <a:lnSpc>
                <a:spcPct val="90000"/>
              </a:lnSpc>
              <a:defRPr/>
            </a:pPr>
            <a:endParaRPr lang="en-US" sz="1200" b="1" kern="700" spc="-30" dirty="0">
              <a:solidFill>
                <a:srgbClr val="A7A9AC"/>
              </a:solidFill>
              <a:latin typeface="Arial"/>
              <a:cs typeface="Arial"/>
            </a:endParaRPr>
          </a:p>
          <a:p>
            <a:pPr>
              <a:lnSpc>
                <a:spcPct val="80000"/>
              </a:lnSpc>
              <a:defRPr/>
            </a:pPr>
            <a:r>
              <a:rPr lang="en-US" sz="1200" kern="700" spc="-30" dirty="0">
                <a:solidFill>
                  <a:srgbClr val="A7A9AC"/>
                </a:solidFill>
                <a:latin typeface="Arial"/>
                <a:cs typeface="Arial"/>
              </a:rPr>
              <a:t>Australian Research Council Future Fellowship</a:t>
            </a:r>
          </a:p>
          <a:p>
            <a:pPr>
              <a:lnSpc>
                <a:spcPct val="80000"/>
              </a:lnSpc>
              <a:defRPr/>
            </a:pPr>
            <a:endParaRPr lang="en-US" sz="1200" kern="700" spc="-30" dirty="0">
              <a:solidFill>
                <a:srgbClr val="A7A9AC"/>
              </a:solidFill>
              <a:latin typeface="Arial"/>
              <a:cs typeface="Arial"/>
            </a:endParaRPr>
          </a:p>
          <a:p>
            <a:pPr>
              <a:lnSpc>
                <a:spcPct val="80000"/>
              </a:lnSpc>
              <a:defRPr/>
            </a:pPr>
            <a:endParaRPr lang="en-US" sz="1200" kern="700" spc="-30" dirty="0">
              <a:solidFill>
                <a:srgbClr val="A7A9AC"/>
              </a:solidFill>
              <a:latin typeface="Arial"/>
              <a:cs typeface="Arial"/>
            </a:endParaRPr>
          </a:p>
          <a:p>
            <a:pPr>
              <a:lnSpc>
                <a:spcPct val="90000"/>
              </a:lnSpc>
              <a:defRPr/>
            </a:pPr>
            <a:endParaRPr lang="en-US" sz="1200" b="1" kern="700" spc="-30" dirty="0">
              <a:solidFill>
                <a:srgbClr val="A7A9AC"/>
              </a:solidFill>
              <a:latin typeface="Arial"/>
              <a:cs typeface="Arial"/>
            </a:endParaRPr>
          </a:p>
        </p:txBody>
      </p:sp>
      <p:sp>
        <p:nvSpPr>
          <p:cNvPr id="14" name="Rectangle 2"/>
          <p:cNvSpPr txBox="1">
            <a:spLocks noChangeArrowheads="1"/>
          </p:cNvSpPr>
          <p:nvPr userDrawn="1"/>
        </p:nvSpPr>
        <p:spPr bwMode="auto">
          <a:xfrm>
            <a:off x="620713" y="488950"/>
            <a:ext cx="7839075" cy="34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defRPr/>
            </a:pPr>
            <a:r>
              <a:rPr lang="en-US" sz="2500" dirty="0">
                <a:latin typeface="Arial Black" charset="0"/>
                <a:cs typeface="Arial Black" charset="0"/>
              </a:rPr>
              <a:t>Internationally </a:t>
            </a:r>
            <a:r>
              <a:rPr lang="en-US" sz="2500" dirty="0" err="1">
                <a:latin typeface="Arial Black" charset="0"/>
                <a:cs typeface="Arial Black" charset="0"/>
              </a:rPr>
              <a:t>recognised</a:t>
            </a:r>
            <a:r>
              <a:rPr lang="en-US" sz="2500" dirty="0">
                <a:latin typeface="Arial Black" charset="0"/>
                <a:cs typeface="Arial Black" charset="0"/>
              </a:rPr>
              <a:t> research leaders</a:t>
            </a:r>
            <a:endParaRPr lang="en-US" sz="3000" b="1" dirty="0">
              <a:latin typeface="Arial Black" charset="0"/>
              <a:cs typeface="Arial Black" charset="0"/>
            </a:endParaRPr>
          </a:p>
        </p:txBody>
      </p:sp>
      <p:sp>
        <p:nvSpPr>
          <p:cNvPr id="15" name="Rectangle 3"/>
          <p:cNvSpPr>
            <a:spLocks noChangeArrowheads="1"/>
          </p:cNvSpPr>
          <p:nvPr userDrawn="1"/>
        </p:nvSpPr>
        <p:spPr bwMode="auto">
          <a:xfrm>
            <a:off x="287338" y="6524625"/>
            <a:ext cx="8569325" cy="333375"/>
          </a:xfrm>
          <a:prstGeom prst="rect">
            <a:avLst/>
          </a:prstGeom>
          <a:solidFill>
            <a:srgbClr val="0066CC"/>
          </a:solidFill>
          <a:ln>
            <a:noFill/>
          </a:ln>
        </p:spPr>
        <p:txBody>
          <a:bodyPr/>
          <a:lstStyle/>
          <a:p>
            <a:endParaRPr lang="en-US">
              <a:solidFill>
                <a:schemeClr val="accent1"/>
              </a:solidFill>
            </a:endParaRPr>
          </a:p>
        </p:txBody>
      </p:sp>
      <p:sp>
        <p:nvSpPr>
          <p:cNvPr id="16" name="TextBox 8"/>
          <p:cNvSpPr txBox="1">
            <a:spLocks noChangeArrowheads="1"/>
          </p:cNvSpPr>
          <p:nvPr userDrawn="1"/>
        </p:nvSpPr>
        <p:spPr bwMode="auto">
          <a:xfrm>
            <a:off x="500063"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dirty="0">
                <a:solidFill>
                  <a:schemeClr val="bg1"/>
                </a:solidFill>
              </a:rPr>
              <a:t> </a:t>
            </a:r>
            <a:fld id="{F9F545E7-680E-CA45-BD10-4FB13B2717B2}" type="slidenum">
              <a:rPr lang="en-US" sz="1000" smtClean="0">
                <a:solidFill>
                  <a:schemeClr val="bg1"/>
                </a:solidFill>
              </a:rPr>
              <a:pPr>
                <a:defRPr/>
              </a:pPr>
              <a:t>‹#›</a:t>
            </a:fld>
            <a:r>
              <a:rPr lang="en-US" sz="1000" dirty="0">
                <a:solidFill>
                  <a:schemeClr val="bg1"/>
                </a:solidFill>
              </a:rPr>
              <a:t> |  The University of Newcastle</a:t>
            </a:r>
          </a:p>
        </p:txBody>
      </p:sp>
      <p:sp>
        <p:nvSpPr>
          <p:cNvPr id="17" name="TextBox 9"/>
          <p:cNvSpPr txBox="1">
            <a:spLocks noChangeArrowheads="1"/>
          </p:cNvSpPr>
          <p:nvPr userDrawn="1"/>
        </p:nvSpPr>
        <p:spPr bwMode="auto">
          <a:xfrm>
            <a:off x="7185025" y="656272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b="1" dirty="0" err="1">
                <a:solidFill>
                  <a:schemeClr val="bg1"/>
                </a:solidFill>
                <a:cs typeface="Arial" charset="0"/>
              </a:rPr>
              <a:t>www.newcastle.edu.au</a:t>
            </a:r>
            <a:endParaRPr lang="en-US" sz="1000" b="1" dirty="0">
              <a:solidFill>
                <a:schemeClr val="bg1"/>
              </a:solidFill>
              <a:cs typeface="Arial" charset="0"/>
            </a:endParaRPr>
          </a:p>
        </p:txBody>
      </p:sp>
      <p:pic>
        <p:nvPicPr>
          <p:cNvPr id="18" name="Picture 14" descr="UON_Restricted.eps"/>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userDrawn="1"/>
        </p:nvPicPr>
        <p:blipFill>
          <a:blip r:embed="rId8"/>
          <a:stretch>
            <a:fillRect/>
          </a:stretch>
        </p:blipFill>
        <p:spPr>
          <a:xfrm>
            <a:off x="611560" y="5373216"/>
            <a:ext cx="7937500" cy="381000"/>
          </a:xfrm>
          <a:prstGeom prst="rect">
            <a:avLst/>
          </a:prstGeom>
        </p:spPr>
      </p:pic>
    </p:spTree>
    <p:extLst>
      <p:ext uri="{BB962C8B-B14F-4D97-AF65-F5344CB8AC3E}">
        <p14:creationId xmlns:p14="http://schemas.microsoft.com/office/powerpoint/2010/main" val="1138999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Internationally recognised research leaders 2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88" y="1785938"/>
            <a:ext cx="8013700"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userDrawn="1"/>
        </p:nvSpPr>
        <p:spPr bwMode="auto">
          <a:xfrm>
            <a:off x="620713" y="488950"/>
            <a:ext cx="7839075" cy="34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defRPr/>
            </a:pPr>
            <a:r>
              <a:rPr lang="en-US" sz="2500" dirty="0">
                <a:latin typeface="Arial Black" charset="0"/>
                <a:cs typeface="Arial Black" charset="0"/>
              </a:rPr>
              <a:t>Internationally </a:t>
            </a:r>
            <a:r>
              <a:rPr lang="en-US" sz="2500" dirty="0" err="1">
                <a:latin typeface="Arial Black" charset="0"/>
                <a:cs typeface="Arial Black" charset="0"/>
              </a:rPr>
              <a:t>recognised</a:t>
            </a:r>
            <a:r>
              <a:rPr lang="en-US" sz="2500" dirty="0">
                <a:latin typeface="Arial Black" charset="0"/>
                <a:cs typeface="Arial Black" charset="0"/>
              </a:rPr>
              <a:t> research leaders</a:t>
            </a:r>
            <a:endParaRPr lang="en-US" sz="3000" b="1" dirty="0">
              <a:latin typeface="Arial Black" charset="0"/>
              <a:cs typeface="Arial Black" charset="0"/>
            </a:endParaRPr>
          </a:p>
        </p:txBody>
      </p:sp>
      <p:sp>
        <p:nvSpPr>
          <p:cNvPr id="6" name="Rectangle 3"/>
          <p:cNvSpPr>
            <a:spLocks noChangeArrowheads="1"/>
          </p:cNvSpPr>
          <p:nvPr userDrawn="1"/>
        </p:nvSpPr>
        <p:spPr bwMode="auto">
          <a:xfrm>
            <a:off x="287338" y="6524625"/>
            <a:ext cx="8569325" cy="333375"/>
          </a:xfrm>
          <a:prstGeom prst="rect">
            <a:avLst/>
          </a:prstGeom>
          <a:solidFill>
            <a:srgbClr val="0066CC"/>
          </a:solidFill>
          <a:ln>
            <a:noFill/>
          </a:ln>
        </p:spPr>
        <p:txBody>
          <a:bodyPr/>
          <a:lstStyle/>
          <a:p>
            <a:endParaRPr lang="en-US">
              <a:solidFill>
                <a:schemeClr val="accent1"/>
              </a:solidFill>
            </a:endParaRPr>
          </a:p>
        </p:txBody>
      </p:sp>
      <p:sp>
        <p:nvSpPr>
          <p:cNvPr id="7" name="TextBox 8"/>
          <p:cNvSpPr txBox="1">
            <a:spLocks noChangeArrowheads="1"/>
          </p:cNvSpPr>
          <p:nvPr userDrawn="1"/>
        </p:nvSpPr>
        <p:spPr bwMode="auto">
          <a:xfrm>
            <a:off x="500063"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dirty="0">
                <a:solidFill>
                  <a:schemeClr val="bg1"/>
                </a:solidFill>
              </a:rPr>
              <a:t> </a:t>
            </a:r>
            <a:fld id="{372D90E2-7B96-9843-876C-229232467441}" type="slidenum">
              <a:rPr lang="en-US" sz="1000" smtClean="0">
                <a:solidFill>
                  <a:schemeClr val="bg1"/>
                </a:solidFill>
              </a:rPr>
              <a:pPr>
                <a:defRPr/>
              </a:pPr>
              <a:t>‹#›</a:t>
            </a:fld>
            <a:r>
              <a:rPr lang="en-US" sz="1000" dirty="0">
                <a:solidFill>
                  <a:schemeClr val="bg1"/>
                </a:solidFill>
              </a:rPr>
              <a:t> |  The University of Newcastle</a:t>
            </a:r>
          </a:p>
        </p:txBody>
      </p:sp>
      <p:sp>
        <p:nvSpPr>
          <p:cNvPr id="8" name="TextBox 9"/>
          <p:cNvSpPr txBox="1">
            <a:spLocks noChangeArrowheads="1"/>
          </p:cNvSpPr>
          <p:nvPr userDrawn="1"/>
        </p:nvSpPr>
        <p:spPr bwMode="auto">
          <a:xfrm>
            <a:off x="7185025" y="656272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b="1" dirty="0" err="1">
                <a:solidFill>
                  <a:schemeClr val="bg1"/>
                </a:solidFill>
                <a:cs typeface="Arial" charset="0"/>
              </a:rPr>
              <a:t>www.newcastle.edu.au</a:t>
            </a:r>
            <a:endParaRPr lang="en-US" sz="1000" b="1" dirty="0">
              <a:solidFill>
                <a:schemeClr val="bg1"/>
              </a:solidFill>
              <a:cs typeface="Arial" charset="0"/>
            </a:endParaRPr>
          </a:p>
        </p:txBody>
      </p:sp>
      <p:pic>
        <p:nvPicPr>
          <p:cNvPr id="9" name="Picture 14" descr="UON_Restricted.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userDrawn="1"/>
        </p:nvPicPr>
        <p:blipFill>
          <a:blip r:embed="rId4"/>
          <a:stretch>
            <a:fillRect/>
          </a:stretch>
        </p:blipFill>
        <p:spPr>
          <a:xfrm>
            <a:off x="596900" y="1196752"/>
            <a:ext cx="7937500" cy="381000"/>
          </a:xfrm>
          <a:prstGeom prst="rect">
            <a:avLst/>
          </a:prstGeom>
        </p:spPr>
      </p:pic>
    </p:spTree>
    <p:extLst>
      <p:ext uri="{BB962C8B-B14F-4D97-AF65-F5344CB8AC3E}">
        <p14:creationId xmlns:p14="http://schemas.microsoft.com/office/powerpoint/2010/main" val="3229900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ll quote/key message">
    <p:spTree>
      <p:nvGrpSpPr>
        <p:cNvPr id="1" name=""/>
        <p:cNvGrpSpPr/>
        <p:nvPr/>
      </p:nvGrpSpPr>
      <p:grpSpPr>
        <a:xfrm>
          <a:off x="0" y="0"/>
          <a:ext cx="0" cy="0"/>
          <a:chOff x="0" y="0"/>
          <a:chExt cx="0" cy="0"/>
        </a:xfrm>
      </p:grpSpPr>
      <p:sp>
        <p:nvSpPr>
          <p:cNvPr id="16" name="Rectangle 3"/>
          <p:cNvSpPr>
            <a:spLocks noChangeArrowheads="1"/>
          </p:cNvSpPr>
          <p:nvPr userDrawn="1"/>
        </p:nvSpPr>
        <p:spPr bwMode="auto">
          <a:xfrm>
            <a:off x="287338" y="6525345"/>
            <a:ext cx="8569325" cy="332656"/>
          </a:xfrm>
          <a:prstGeom prst="rect">
            <a:avLst/>
          </a:prstGeom>
          <a:solidFill>
            <a:srgbClr val="0066CC"/>
          </a:solidFill>
          <a:ln>
            <a:noFill/>
          </a:ln>
          <a:extLst/>
        </p:spPr>
        <p:txBody>
          <a:bodyPr/>
          <a:lstStyle/>
          <a:p>
            <a:endParaRPr lang="en-US">
              <a:solidFill>
                <a:schemeClr val="accent1"/>
              </a:solidFill>
            </a:endParaRPr>
          </a:p>
        </p:txBody>
      </p:sp>
      <p:pic>
        <p:nvPicPr>
          <p:cNvPr id="6" name="Picture 14" descr="UON_Restricted.ep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8"/>
          <p:cNvSpPr txBox="1">
            <a:spLocks noChangeArrowheads="1"/>
          </p:cNvSpPr>
          <p:nvPr userDrawn="1"/>
        </p:nvSpPr>
        <p:spPr bwMode="auto">
          <a:xfrm>
            <a:off x="500138"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solidFill>
                  <a:schemeClr val="bg1"/>
                </a:solidFill>
              </a:rPr>
              <a:t> </a:t>
            </a:r>
            <a:fld id="{F938F4FD-D65E-F540-95B2-9ED28185E262}" type="slidenum">
              <a:rPr lang="en-US" sz="1000" smtClean="0">
                <a:solidFill>
                  <a:schemeClr val="bg1"/>
                </a:solidFill>
              </a:rPr>
              <a:t>‹#›</a:t>
            </a:fld>
            <a:r>
              <a:rPr lang="en-US" sz="1000" dirty="0">
                <a:solidFill>
                  <a:schemeClr val="bg1"/>
                </a:solidFill>
              </a:rPr>
              <a:t> |  The University of Newcastle</a:t>
            </a:r>
          </a:p>
        </p:txBody>
      </p:sp>
      <p:sp>
        <p:nvSpPr>
          <p:cNvPr id="9" name="TextBox 9"/>
          <p:cNvSpPr txBox="1">
            <a:spLocks noChangeArrowheads="1"/>
          </p:cNvSpPr>
          <p:nvPr userDrawn="1"/>
        </p:nvSpPr>
        <p:spPr bwMode="auto">
          <a:xfrm>
            <a:off x="7184790" y="6562725"/>
            <a:ext cx="1728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err="1">
                <a:solidFill>
                  <a:schemeClr val="bg1"/>
                </a:solidFill>
                <a:cs typeface="Arial" charset="0"/>
              </a:rPr>
              <a:t>www.newcastle.edu.au</a:t>
            </a:r>
            <a:endParaRPr lang="en-US" sz="1000" b="1" dirty="0">
              <a:solidFill>
                <a:schemeClr val="bg1"/>
              </a:solidFill>
              <a:cs typeface="Arial" charset="0"/>
            </a:endParaRPr>
          </a:p>
        </p:txBody>
      </p:sp>
      <p:sp>
        <p:nvSpPr>
          <p:cNvPr id="13" name="Text Placeholder 12"/>
          <p:cNvSpPr>
            <a:spLocks noGrp="1"/>
          </p:cNvSpPr>
          <p:nvPr>
            <p:ph type="body" sz="quarter" idx="10" hasCustomPrompt="1"/>
          </p:nvPr>
        </p:nvSpPr>
        <p:spPr>
          <a:xfrm>
            <a:off x="464419" y="410594"/>
            <a:ext cx="6840537" cy="3006171"/>
          </a:xfrm>
          <a:prstGeom prst="rect">
            <a:avLst/>
          </a:prstGeom>
        </p:spPr>
        <p:txBody>
          <a:bodyPr vert="horz"/>
          <a:lstStyle>
            <a:lvl1pPr marL="0" indent="0">
              <a:buNone/>
              <a:defRPr baseline="0">
                <a:solidFill>
                  <a:srgbClr val="808080"/>
                </a:solidFill>
                <a:latin typeface="Arial Black"/>
                <a:cs typeface="Arial Black"/>
              </a:defRPr>
            </a:lvl1pPr>
          </a:lstStyle>
          <a:p>
            <a:pPr lvl="0"/>
            <a:r>
              <a:rPr lang="en-US" dirty="0"/>
              <a:t>pull quote or key message.</a:t>
            </a:r>
          </a:p>
        </p:txBody>
      </p:sp>
    </p:spTree>
    <p:extLst>
      <p:ext uri="{BB962C8B-B14F-4D97-AF65-F5344CB8AC3E}">
        <p14:creationId xmlns:p14="http://schemas.microsoft.com/office/powerpoint/2010/main" val="2774584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Basic text">
    <p:spTree>
      <p:nvGrpSpPr>
        <p:cNvPr id="1" name=""/>
        <p:cNvGrpSpPr/>
        <p:nvPr/>
      </p:nvGrpSpPr>
      <p:grpSpPr>
        <a:xfrm>
          <a:off x="0" y="0"/>
          <a:ext cx="0" cy="0"/>
          <a:chOff x="0" y="0"/>
          <a:chExt cx="0" cy="0"/>
        </a:xfrm>
      </p:grpSpPr>
      <p:sp>
        <p:nvSpPr>
          <p:cNvPr id="19" name="Rectangle 3"/>
          <p:cNvSpPr>
            <a:spLocks noChangeArrowheads="1"/>
          </p:cNvSpPr>
          <p:nvPr userDrawn="1"/>
        </p:nvSpPr>
        <p:spPr bwMode="auto">
          <a:xfrm>
            <a:off x="287338" y="6525345"/>
            <a:ext cx="8569325" cy="332656"/>
          </a:xfrm>
          <a:prstGeom prst="rect">
            <a:avLst/>
          </a:prstGeom>
          <a:solidFill>
            <a:srgbClr val="0066CC"/>
          </a:solidFill>
          <a:ln>
            <a:noFill/>
          </a:ln>
          <a:extLst/>
        </p:spPr>
        <p:txBody>
          <a:bodyPr/>
          <a:lstStyle/>
          <a:p>
            <a:endParaRPr lang="en-US">
              <a:solidFill>
                <a:schemeClr val="accent1"/>
              </a:solidFill>
            </a:endParaRPr>
          </a:p>
        </p:txBody>
      </p:sp>
      <p:pic>
        <p:nvPicPr>
          <p:cNvPr id="5" name="Picture 14" descr="UON_Restricted.ep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p:cNvSpPr txBox="1">
            <a:spLocks noChangeArrowheads="1"/>
          </p:cNvSpPr>
          <p:nvPr userDrawn="1"/>
        </p:nvSpPr>
        <p:spPr bwMode="auto">
          <a:xfrm>
            <a:off x="500138"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solidFill>
                  <a:schemeClr val="bg1"/>
                </a:solidFill>
              </a:rPr>
              <a:t> </a:t>
            </a:r>
            <a:fld id="{F938F4FD-D65E-F540-95B2-9ED28185E262}" type="slidenum">
              <a:rPr lang="en-US" sz="1000" smtClean="0">
                <a:solidFill>
                  <a:schemeClr val="bg1"/>
                </a:solidFill>
              </a:rPr>
              <a:t>‹#›</a:t>
            </a:fld>
            <a:r>
              <a:rPr lang="en-US" sz="1000" dirty="0">
                <a:solidFill>
                  <a:schemeClr val="bg1"/>
                </a:solidFill>
              </a:rPr>
              <a:t> |  The University of Newcastle</a:t>
            </a:r>
          </a:p>
        </p:txBody>
      </p:sp>
      <p:sp>
        <p:nvSpPr>
          <p:cNvPr id="8" name="TextBox 9"/>
          <p:cNvSpPr txBox="1">
            <a:spLocks noChangeArrowheads="1"/>
          </p:cNvSpPr>
          <p:nvPr userDrawn="1"/>
        </p:nvSpPr>
        <p:spPr bwMode="auto">
          <a:xfrm>
            <a:off x="7184790" y="6562725"/>
            <a:ext cx="1728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err="1">
                <a:solidFill>
                  <a:schemeClr val="bg1"/>
                </a:solidFill>
                <a:cs typeface="Arial" charset="0"/>
              </a:rPr>
              <a:t>www.newcastle.edu.au</a:t>
            </a:r>
            <a:endParaRPr lang="en-US" sz="1000" b="1" dirty="0">
              <a:solidFill>
                <a:schemeClr val="bg1"/>
              </a:solidFill>
              <a:cs typeface="Arial" charset="0"/>
            </a:endParaRPr>
          </a:p>
        </p:txBody>
      </p:sp>
      <p:sp>
        <p:nvSpPr>
          <p:cNvPr id="11" name="Text Placeholder 12"/>
          <p:cNvSpPr>
            <a:spLocks noGrp="1"/>
          </p:cNvSpPr>
          <p:nvPr>
            <p:ph type="body" sz="quarter" idx="10" hasCustomPrompt="1"/>
          </p:nvPr>
        </p:nvSpPr>
        <p:spPr>
          <a:xfrm>
            <a:off x="521777" y="439787"/>
            <a:ext cx="8153911" cy="510666"/>
          </a:xfrm>
          <a:prstGeom prst="rect">
            <a:avLst/>
          </a:prstGeom>
        </p:spPr>
        <p:txBody>
          <a:bodyPr vert="horz"/>
          <a:lstStyle>
            <a:lvl1pPr marL="0" indent="0">
              <a:buNone/>
              <a:defRPr sz="2500" baseline="0">
                <a:solidFill>
                  <a:schemeClr val="tx1"/>
                </a:solidFill>
                <a:latin typeface="Arial Black"/>
                <a:cs typeface="Arial Black"/>
              </a:defRPr>
            </a:lvl1pPr>
          </a:lstStyle>
          <a:p>
            <a:pPr lvl="0"/>
            <a:r>
              <a:rPr lang="en-US" dirty="0"/>
              <a:t>page heading in 25pt Arial Black</a:t>
            </a:r>
          </a:p>
        </p:txBody>
      </p:sp>
      <p:sp>
        <p:nvSpPr>
          <p:cNvPr id="14" name="Text Placeholder 13"/>
          <p:cNvSpPr>
            <a:spLocks noGrp="1"/>
          </p:cNvSpPr>
          <p:nvPr>
            <p:ph type="body" sz="quarter" idx="11" hasCustomPrompt="1"/>
          </p:nvPr>
        </p:nvSpPr>
        <p:spPr>
          <a:xfrm>
            <a:off x="521776" y="1156979"/>
            <a:ext cx="8153911" cy="326616"/>
          </a:xfrm>
          <a:prstGeom prst="rect">
            <a:avLst/>
          </a:prstGeom>
        </p:spPr>
        <p:txBody>
          <a:bodyPr vert="horz"/>
          <a:lstStyle>
            <a:lvl1pPr marL="0" indent="0">
              <a:buNone/>
              <a:defRPr sz="1600" baseline="0">
                <a:solidFill>
                  <a:srgbClr val="0066CC"/>
                </a:solidFill>
                <a:latin typeface="Arial Black"/>
                <a:cs typeface="Arial Black"/>
              </a:defRPr>
            </a:lvl1pPr>
          </a:lstStyle>
          <a:p>
            <a:pPr lvl="0"/>
            <a:r>
              <a:rPr lang="en-US" dirty="0"/>
              <a:t>SUB HEADING (OPTIONAL)</a:t>
            </a:r>
          </a:p>
        </p:txBody>
      </p:sp>
      <p:sp>
        <p:nvSpPr>
          <p:cNvPr id="18" name="Text Placeholder 16"/>
          <p:cNvSpPr>
            <a:spLocks noGrp="1"/>
          </p:cNvSpPr>
          <p:nvPr>
            <p:ph type="body" sz="quarter" idx="12" hasCustomPrompt="1"/>
          </p:nvPr>
        </p:nvSpPr>
        <p:spPr>
          <a:xfrm>
            <a:off x="522288" y="1721155"/>
            <a:ext cx="8153400" cy="3438525"/>
          </a:xfrm>
          <a:prstGeom prst="rect">
            <a:avLst/>
          </a:prstGeom>
        </p:spPr>
        <p:txBody>
          <a:bodyPr vert="horz"/>
          <a:lstStyle>
            <a:lvl1pPr marL="0" indent="0">
              <a:buNone/>
              <a:defRPr sz="1200" baseline="0">
                <a:latin typeface="Arial"/>
                <a:cs typeface="Arial"/>
              </a:defRPr>
            </a:lvl1pPr>
          </a:lstStyle>
          <a:p>
            <a:pPr lvl="0"/>
            <a:r>
              <a:rPr lang="en-US" dirty="0"/>
              <a:t>Body copy, square bullet points, 12pt Arial regular (min). Single line spacing and 0.4 line spacing after paragraphs</a:t>
            </a:r>
          </a:p>
        </p:txBody>
      </p:sp>
    </p:spTree>
    <p:extLst>
      <p:ext uri="{BB962C8B-B14F-4D97-AF65-F5344CB8AC3E}">
        <p14:creationId xmlns:p14="http://schemas.microsoft.com/office/powerpoint/2010/main" val="1908408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Colour">
    <p:spTree>
      <p:nvGrpSpPr>
        <p:cNvPr id="1" name=""/>
        <p:cNvGrpSpPr/>
        <p:nvPr/>
      </p:nvGrpSpPr>
      <p:grpSpPr>
        <a:xfrm>
          <a:off x="0" y="0"/>
          <a:ext cx="0" cy="0"/>
          <a:chOff x="0" y="0"/>
          <a:chExt cx="0" cy="0"/>
        </a:xfrm>
      </p:grpSpPr>
      <p:sp>
        <p:nvSpPr>
          <p:cNvPr id="12" name="Rectangle 11"/>
          <p:cNvSpPr/>
          <p:nvPr userDrawn="1"/>
        </p:nvSpPr>
        <p:spPr bwMode="auto">
          <a:xfrm>
            <a:off x="287338" y="287338"/>
            <a:ext cx="8569325" cy="6264275"/>
          </a:xfrm>
          <a:prstGeom prst="rect">
            <a:avLst/>
          </a:prstGeom>
          <a:solidFill>
            <a:schemeClr val="bg1">
              <a:lumMod val="85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solidFill>
                <a:srgbClr val="A5A6A5"/>
              </a:solidFill>
              <a:latin typeface="Arial" charset="0"/>
              <a:ea typeface="ＭＳ Ｐゴシック" charset="0"/>
              <a:cs typeface="ＭＳ Ｐゴシック" charset="0"/>
            </a:endParaRPr>
          </a:p>
        </p:txBody>
      </p:sp>
      <p:pic>
        <p:nvPicPr>
          <p:cNvPr id="13" name="Picture 14" descr="UON_Restricted.ep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userDrawn="1"/>
        </p:nvSpPr>
        <p:spPr bwMode="auto">
          <a:xfrm>
            <a:off x="7164388" y="6407150"/>
            <a:ext cx="1598612" cy="160338"/>
          </a:xfrm>
          <a:prstGeom prst="rect">
            <a:avLst/>
          </a:prstGeom>
          <a:solidFill>
            <a:schemeClr val="bg1"/>
          </a:solidFill>
          <a:ln>
            <a:noFill/>
            <a:headEnd type="none" w="med" len="med"/>
            <a:tailEnd type="none" w="med" len="med"/>
          </a:ln>
          <a:extLst/>
        </p:spPr>
        <p:style>
          <a:lnRef idx="2">
            <a:schemeClr val="dk1">
              <a:shade val="50000"/>
            </a:schemeClr>
          </a:lnRef>
          <a:fillRef idx="1">
            <a:schemeClr val="dk1"/>
          </a:fillRef>
          <a:effectRef idx="0">
            <a:schemeClr val="dk1"/>
          </a:effectRef>
          <a:fontRef idx="minor">
            <a:schemeClr val="lt1"/>
          </a:fontRef>
        </p:style>
        <p:txBody>
          <a:bodyPr/>
          <a:lstStyle/>
          <a:p>
            <a:pPr>
              <a:defRPr/>
            </a:pPr>
            <a:endParaRPr lang="en-US">
              <a:solidFill>
                <a:srgbClr val="000000"/>
              </a:solidFill>
              <a:latin typeface="Arial" charset="0"/>
              <a:ea typeface="ＭＳ Ｐゴシック" charset="0"/>
              <a:cs typeface="ＭＳ Ｐゴシック" charset="0"/>
            </a:endParaRPr>
          </a:p>
        </p:txBody>
      </p:sp>
      <p:sp>
        <p:nvSpPr>
          <p:cNvPr id="18" name="TextBox 8"/>
          <p:cNvSpPr txBox="1">
            <a:spLocks noChangeArrowheads="1"/>
          </p:cNvSpPr>
          <p:nvPr userDrawn="1"/>
        </p:nvSpPr>
        <p:spPr bwMode="auto">
          <a:xfrm>
            <a:off x="500138"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solidFill>
                  <a:schemeClr val="tx1"/>
                </a:solidFill>
              </a:rPr>
              <a:t> </a:t>
            </a:r>
            <a:fld id="{F938F4FD-D65E-F540-95B2-9ED28185E262}" type="slidenum">
              <a:rPr lang="en-US" sz="1000" smtClean="0">
                <a:solidFill>
                  <a:schemeClr val="tx1"/>
                </a:solidFill>
              </a:rPr>
              <a:t>‹#›</a:t>
            </a:fld>
            <a:r>
              <a:rPr lang="en-US" sz="1000" dirty="0">
                <a:solidFill>
                  <a:schemeClr val="tx1"/>
                </a:solidFill>
              </a:rPr>
              <a:t> |  The University of Newcastle</a:t>
            </a:r>
          </a:p>
        </p:txBody>
      </p:sp>
      <p:sp>
        <p:nvSpPr>
          <p:cNvPr id="19" name="TextBox 9"/>
          <p:cNvSpPr txBox="1">
            <a:spLocks noChangeArrowheads="1"/>
          </p:cNvSpPr>
          <p:nvPr userDrawn="1"/>
        </p:nvSpPr>
        <p:spPr bwMode="auto">
          <a:xfrm>
            <a:off x="7184790" y="6562725"/>
            <a:ext cx="1728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err="1">
                <a:solidFill>
                  <a:srgbClr val="000000"/>
                </a:solidFill>
                <a:cs typeface="Arial" charset="0"/>
              </a:rPr>
              <a:t>www.newcastle.edu.au</a:t>
            </a:r>
            <a:endParaRPr lang="en-US" sz="1000" b="1" dirty="0">
              <a:solidFill>
                <a:srgbClr val="000000"/>
              </a:solidFill>
              <a:cs typeface="Arial" charset="0"/>
            </a:endParaRPr>
          </a:p>
        </p:txBody>
      </p:sp>
      <p:sp>
        <p:nvSpPr>
          <p:cNvPr id="20" name="Text Placeholder 12"/>
          <p:cNvSpPr>
            <a:spLocks noGrp="1"/>
          </p:cNvSpPr>
          <p:nvPr>
            <p:ph type="body" sz="quarter" idx="10" hasCustomPrompt="1"/>
          </p:nvPr>
        </p:nvSpPr>
        <p:spPr>
          <a:xfrm>
            <a:off x="521777" y="439787"/>
            <a:ext cx="8153911" cy="510666"/>
          </a:xfrm>
          <a:prstGeom prst="rect">
            <a:avLst/>
          </a:prstGeom>
        </p:spPr>
        <p:txBody>
          <a:bodyPr vert="horz"/>
          <a:lstStyle>
            <a:lvl1pPr marL="0" indent="0">
              <a:buNone/>
              <a:defRPr sz="2500" baseline="0">
                <a:solidFill>
                  <a:schemeClr val="tx1"/>
                </a:solidFill>
                <a:latin typeface="Arial Black"/>
                <a:cs typeface="Arial Black"/>
              </a:defRPr>
            </a:lvl1pPr>
          </a:lstStyle>
          <a:p>
            <a:pPr lvl="0"/>
            <a:r>
              <a:rPr lang="en-US" dirty="0"/>
              <a:t>page heading in 25pt Arial Black</a:t>
            </a:r>
          </a:p>
        </p:txBody>
      </p:sp>
      <p:sp>
        <p:nvSpPr>
          <p:cNvPr id="21" name="Text Placeholder 13"/>
          <p:cNvSpPr>
            <a:spLocks noGrp="1"/>
          </p:cNvSpPr>
          <p:nvPr>
            <p:ph type="body" sz="quarter" idx="11" hasCustomPrompt="1"/>
          </p:nvPr>
        </p:nvSpPr>
        <p:spPr>
          <a:xfrm>
            <a:off x="521776" y="1156979"/>
            <a:ext cx="8153911" cy="326616"/>
          </a:xfrm>
          <a:prstGeom prst="rect">
            <a:avLst/>
          </a:prstGeom>
        </p:spPr>
        <p:txBody>
          <a:bodyPr vert="horz"/>
          <a:lstStyle>
            <a:lvl1pPr marL="0" indent="0">
              <a:buNone/>
              <a:defRPr sz="1600" baseline="0">
                <a:solidFill>
                  <a:srgbClr val="0066CC"/>
                </a:solidFill>
                <a:latin typeface="Arial Black"/>
                <a:cs typeface="Arial Black"/>
              </a:defRPr>
            </a:lvl1pPr>
          </a:lstStyle>
          <a:p>
            <a:pPr lvl="0"/>
            <a:r>
              <a:rPr lang="en-US" dirty="0"/>
              <a:t>SUB HEADING (OPTIONAL)</a:t>
            </a:r>
          </a:p>
        </p:txBody>
      </p:sp>
      <p:sp>
        <p:nvSpPr>
          <p:cNvPr id="22" name="Text Placeholder 16"/>
          <p:cNvSpPr>
            <a:spLocks noGrp="1"/>
          </p:cNvSpPr>
          <p:nvPr>
            <p:ph type="body" sz="quarter" idx="12" hasCustomPrompt="1"/>
          </p:nvPr>
        </p:nvSpPr>
        <p:spPr>
          <a:xfrm>
            <a:off x="522288" y="1721155"/>
            <a:ext cx="8153400" cy="3438525"/>
          </a:xfrm>
          <a:prstGeom prst="rect">
            <a:avLst/>
          </a:prstGeom>
        </p:spPr>
        <p:txBody>
          <a:bodyPr vert="horz"/>
          <a:lstStyle>
            <a:lvl1pPr marL="0" indent="0">
              <a:buNone/>
              <a:defRPr sz="1200" baseline="0">
                <a:latin typeface="Arial"/>
                <a:cs typeface="Arial"/>
              </a:defRPr>
            </a:lvl1pPr>
          </a:lstStyle>
          <a:p>
            <a:pPr lvl="0"/>
            <a:r>
              <a:rPr lang="en-US" dirty="0"/>
              <a:t>Body copy, square bullet points, 12pt Arial regular (min). Single line spacing and 0.4 line spacing after paragraphs</a:t>
            </a:r>
          </a:p>
        </p:txBody>
      </p:sp>
    </p:spTree>
    <p:extLst>
      <p:ext uri="{BB962C8B-B14F-4D97-AF65-F5344CB8AC3E}">
        <p14:creationId xmlns:p14="http://schemas.microsoft.com/office/powerpoint/2010/main" val="1068426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Vertical Image">
    <p:spTree>
      <p:nvGrpSpPr>
        <p:cNvPr id="1" name=""/>
        <p:cNvGrpSpPr/>
        <p:nvPr/>
      </p:nvGrpSpPr>
      <p:grpSpPr>
        <a:xfrm>
          <a:off x="0" y="0"/>
          <a:ext cx="0" cy="0"/>
          <a:chOff x="0" y="0"/>
          <a:chExt cx="0" cy="0"/>
        </a:xfrm>
      </p:grpSpPr>
      <p:sp>
        <p:nvSpPr>
          <p:cNvPr id="20" name="Rectangle 3"/>
          <p:cNvSpPr>
            <a:spLocks noChangeArrowheads="1"/>
          </p:cNvSpPr>
          <p:nvPr userDrawn="1"/>
        </p:nvSpPr>
        <p:spPr bwMode="auto">
          <a:xfrm>
            <a:off x="287338" y="6525345"/>
            <a:ext cx="8569325" cy="332656"/>
          </a:xfrm>
          <a:prstGeom prst="rect">
            <a:avLst/>
          </a:prstGeom>
          <a:solidFill>
            <a:srgbClr val="0066CC"/>
          </a:solidFill>
          <a:ln>
            <a:noFill/>
          </a:ln>
          <a:extLst/>
        </p:spPr>
        <p:txBody>
          <a:bodyPr/>
          <a:lstStyle/>
          <a:p>
            <a:endParaRPr lang="en-US" dirty="0">
              <a:solidFill>
                <a:schemeClr val="accent1"/>
              </a:solidFill>
            </a:endParaRPr>
          </a:p>
        </p:txBody>
      </p:sp>
      <p:pic>
        <p:nvPicPr>
          <p:cNvPr id="8" name="Picture 14" descr="UON_Restricted.ep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8"/>
          <p:cNvSpPr txBox="1">
            <a:spLocks noChangeArrowheads="1"/>
          </p:cNvSpPr>
          <p:nvPr userDrawn="1"/>
        </p:nvSpPr>
        <p:spPr bwMode="auto">
          <a:xfrm>
            <a:off x="500138"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solidFill>
                  <a:schemeClr val="bg1"/>
                </a:solidFill>
              </a:rPr>
              <a:t> </a:t>
            </a:r>
            <a:fld id="{F938F4FD-D65E-F540-95B2-9ED28185E262}" type="slidenum">
              <a:rPr lang="en-US" sz="1000" smtClean="0">
                <a:solidFill>
                  <a:schemeClr val="bg1"/>
                </a:solidFill>
              </a:rPr>
              <a:t>‹#›</a:t>
            </a:fld>
            <a:r>
              <a:rPr lang="en-US" sz="1000" dirty="0">
                <a:solidFill>
                  <a:schemeClr val="bg1"/>
                </a:solidFill>
              </a:rPr>
              <a:t> |  The University of Newcastle</a:t>
            </a:r>
          </a:p>
        </p:txBody>
      </p:sp>
      <p:sp>
        <p:nvSpPr>
          <p:cNvPr id="11" name="TextBox 9"/>
          <p:cNvSpPr txBox="1">
            <a:spLocks noChangeArrowheads="1"/>
          </p:cNvSpPr>
          <p:nvPr userDrawn="1"/>
        </p:nvSpPr>
        <p:spPr bwMode="auto">
          <a:xfrm>
            <a:off x="7184790" y="6562725"/>
            <a:ext cx="1728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err="1">
                <a:solidFill>
                  <a:schemeClr val="bg1"/>
                </a:solidFill>
                <a:cs typeface="Arial" charset="0"/>
              </a:rPr>
              <a:t>www.newcastle.edu.au</a:t>
            </a:r>
            <a:endParaRPr lang="en-US" sz="1000" b="1" dirty="0">
              <a:solidFill>
                <a:schemeClr val="bg1"/>
              </a:solidFill>
              <a:cs typeface="Arial" charset="0"/>
            </a:endParaRPr>
          </a:p>
        </p:txBody>
      </p:sp>
      <p:pic>
        <p:nvPicPr>
          <p:cNvPr id="12" name="Picture 1" descr="DSC_0677.JP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87338" y="287338"/>
            <a:ext cx="276066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2"/>
          <p:cNvSpPr>
            <a:spLocks noGrp="1"/>
          </p:cNvSpPr>
          <p:nvPr>
            <p:ph type="body" sz="quarter" idx="10" hasCustomPrompt="1"/>
          </p:nvPr>
        </p:nvSpPr>
        <p:spPr>
          <a:xfrm>
            <a:off x="3348038" y="439787"/>
            <a:ext cx="5327650" cy="510666"/>
          </a:xfrm>
          <a:prstGeom prst="rect">
            <a:avLst/>
          </a:prstGeom>
        </p:spPr>
        <p:txBody>
          <a:bodyPr vert="horz"/>
          <a:lstStyle>
            <a:lvl1pPr marL="0" indent="0">
              <a:buNone/>
              <a:defRPr sz="2500" baseline="0">
                <a:solidFill>
                  <a:schemeClr val="tx1"/>
                </a:solidFill>
                <a:latin typeface="Arial Black"/>
                <a:cs typeface="Arial Black"/>
              </a:defRPr>
            </a:lvl1pPr>
          </a:lstStyle>
          <a:p>
            <a:pPr lvl="0"/>
            <a:r>
              <a:rPr lang="en-US" dirty="0"/>
              <a:t>page header 25pt Arial Black</a:t>
            </a:r>
          </a:p>
        </p:txBody>
      </p:sp>
      <p:sp>
        <p:nvSpPr>
          <p:cNvPr id="25" name="Text Placeholder 13"/>
          <p:cNvSpPr>
            <a:spLocks noGrp="1"/>
          </p:cNvSpPr>
          <p:nvPr>
            <p:ph type="body" sz="quarter" idx="14" hasCustomPrompt="1"/>
          </p:nvPr>
        </p:nvSpPr>
        <p:spPr>
          <a:xfrm>
            <a:off x="3348038" y="1156979"/>
            <a:ext cx="5327649" cy="326616"/>
          </a:xfrm>
          <a:prstGeom prst="rect">
            <a:avLst/>
          </a:prstGeom>
        </p:spPr>
        <p:txBody>
          <a:bodyPr vert="horz"/>
          <a:lstStyle>
            <a:lvl1pPr marL="0" indent="0">
              <a:buNone/>
              <a:defRPr sz="1600" baseline="0">
                <a:solidFill>
                  <a:srgbClr val="0066CC"/>
                </a:solidFill>
                <a:latin typeface="Arial Black"/>
                <a:cs typeface="Arial Black"/>
              </a:defRPr>
            </a:lvl1pPr>
          </a:lstStyle>
          <a:p>
            <a:pPr lvl="0"/>
            <a:r>
              <a:rPr lang="en-US" dirty="0"/>
              <a:t>SUB HEADING (OPTIONAL)</a:t>
            </a:r>
          </a:p>
        </p:txBody>
      </p:sp>
      <p:sp>
        <p:nvSpPr>
          <p:cNvPr id="26" name="Text Placeholder 16"/>
          <p:cNvSpPr>
            <a:spLocks noGrp="1"/>
          </p:cNvSpPr>
          <p:nvPr>
            <p:ph type="body" sz="quarter" idx="15" hasCustomPrompt="1"/>
          </p:nvPr>
        </p:nvSpPr>
        <p:spPr>
          <a:xfrm>
            <a:off x="3348038" y="1721155"/>
            <a:ext cx="5327650" cy="3438525"/>
          </a:xfrm>
          <a:prstGeom prst="rect">
            <a:avLst/>
          </a:prstGeom>
        </p:spPr>
        <p:txBody>
          <a:bodyPr vert="horz"/>
          <a:lstStyle>
            <a:lvl1pPr marL="0" indent="0">
              <a:buNone/>
              <a:defRPr sz="1200" baseline="0">
                <a:latin typeface="Arial"/>
                <a:cs typeface="Arial"/>
              </a:defRPr>
            </a:lvl1pPr>
          </a:lstStyle>
          <a:p>
            <a:pPr lvl="0"/>
            <a:r>
              <a:rPr lang="en-US" dirty="0"/>
              <a:t>Body copy, square bullet points, 12pt Arial regular (min). Single line spacing</a:t>
            </a:r>
          </a:p>
        </p:txBody>
      </p:sp>
    </p:spTree>
    <p:extLst>
      <p:ext uri="{BB962C8B-B14F-4D97-AF65-F5344CB8AC3E}">
        <p14:creationId xmlns:p14="http://schemas.microsoft.com/office/powerpoint/2010/main" val="43480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Custom Vertical Image">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287338" y="6525345"/>
            <a:ext cx="8569325" cy="332656"/>
          </a:xfrm>
          <a:prstGeom prst="rect">
            <a:avLst/>
          </a:prstGeom>
          <a:solidFill>
            <a:srgbClr val="0066CC"/>
          </a:solidFill>
          <a:ln>
            <a:noFill/>
          </a:ln>
          <a:extLst/>
        </p:spPr>
        <p:txBody>
          <a:bodyPr/>
          <a:lstStyle/>
          <a:p>
            <a:endParaRPr lang="en-US" dirty="0">
              <a:solidFill>
                <a:schemeClr val="accent1"/>
              </a:solidFill>
            </a:endParaRPr>
          </a:p>
        </p:txBody>
      </p:sp>
      <p:pic>
        <p:nvPicPr>
          <p:cNvPr id="4" name="Picture 14" descr="UON_Restricted.ep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8"/>
          <p:cNvSpPr txBox="1">
            <a:spLocks noChangeArrowheads="1"/>
          </p:cNvSpPr>
          <p:nvPr userDrawn="1"/>
        </p:nvSpPr>
        <p:spPr bwMode="auto">
          <a:xfrm>
            <a:off x="500138"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solidFill>
                  <a:schemeClr val="bg1"/>
                </a:solidFill>
              </a:rPr>
              <a:t> </a:t>
            </a:r>
            <a:fld id="{F938F4FD-D65E-F540-95B2-9ED28185E262}" type="slidenum">
              <a:rPr lang="en-US" sz="1000" smtClean="0">
                <a:solidFill>
                  <a:schemeClr val="bg1"/>
                </a:solidFill>
              </a:rPr>
              <a:t>‹#›</a:t>
            </a:fld>
            <a:r>
              <a:rPr lang="en-US" sz="1000" dirty="0">
                <a:solidFill>
                  <a:schemeClr val="bg1"/>
                </a:solidFill>
              </a:rPr>
              <a:t> |  The University of Newcastle</a:t>
            </a:r>
          </a:p>
        </p:txBody>
      </p:sp>
      <p:sp>
        <p:nvSpPr>
          <p:cNvPr id="6" name="TextBox 9"/>
          <p:cNvSpPr txBox="1">
            <a:spLocks noChangeArrowheads="1"/>
          </p:cNvSpPr>
          <p:nvPr userDrawn="1"/>
        </p:nvSpPr>
        <p:spPr bwMode="auto">
          <a:xfrm>
            <a:off x="7184790" y="6562725"/>
            <a:ext cx="1728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err="1">
                <a:solidFill>
                  <a:schemeClr val="bg1"/>
                </a:solidFill>
                <a:cs typeface="Arial" charset="0"/>
              </a:rPr>
              <a:t>www.newcastle.edu.au</a:t>
            </a:r>
            <a:endParaRPr lang="en-US" sz="1000" b="1" dirty="0">
              <a:solidFill>
                <a:schemeClr val="bg1"/>
              </a:solidFill>
              <a:cs typeface="Arial" charset="0"/>
            </a:endParaRPr>
          </a:p>
        </p:txBody>
      </p:sp>
      <p:sp>
        <p:nvSpPr>
          <p:cNvPr id="8" name="Text Placeholder 12"/>
          <p:cNvSpPr>
            <a:spLocks noGrp="1"/>
          </p:cNvSpPr>
          <p:nvPr>
            <p:ph type="body" sz="quarter" idx="10" hasCustomPrompt="1"/>
          </p:nvPr>
        </p:nvSpPr>
        <p:spPr>
          <a:xfrm>
            <a:off x="3348038" y="439787"/>
            <a:ext cx="5327650" cy="510666"/>
          </a:xfrm>
          <a:prstGeom prst="rect">
            <a:avLst/>
          </a:prstGeom>
        </p:spPr>
        <p:txBody>
          <a:bodyPr vert="horz"/>
          <a:lstStyle>
            <a:lvl1pPr marL="0" indent="0">
              <a:buNone/>
              <a:defRPr sz="2500" baseline="0">
                <a:solidFill>
                  <a:schemeClr val="tx1"/>
                </a:solidFill>
                <a:latin typeface="Arial Black"/>
                <a:cs typeface="Arial Black"/>
              </a:defRPr>
            </a:lvl1pPr>
          </a:lstStyle>
          <a:p>
            <a:pPr lvl="0"/>
            <a:r>
              <a:rPr lang="en-US" dirty="0"/>
              <a:t>page header 25pt Arial Black</a:t>
            </a:r>
          </a:p>
        </p:txBody>
      </p:sp>
      <p:sp>
        <p:nvSpPr>
          <p:cNvPr id="9" name="Text Placeholder 13"/>
          <p:cNvSpPr>
            <a:spLocks noGrp="1"/>
          </p:cNvSpPr>
          <p:nvPr>
            <p:ph type="body" sz="quarter" idx="14" hasCustomPrompt="1"/>
          </p:nvPr>
        </p:nvSpPr>
        <p:spPr>
          <a:xfrm>
            <a:off x="3348038" y="1156979"/>
            <a:ext cx="5327649" cy="326616"/>
          </a:xfrm>
          <a:prstGeom prst="rect">
            <a:avLst/>
          </a:prstGeom>
        </p:spPr>
        <p:txBody>
          <a:bodyPr vert="horz"/>
          <a:lstStyle>
            <a:lvl1pPr marL="0" indent="0">
              <a:buNone/>
              <a:defRPr sz="1600" baseline="0">
                <a:solidFill>
                  <a:srgbClr val="0066CC"/>
                </a:solidFill>
                <a:latin typeface="Arial Black"/>
                <a:cs typeface="Arial Black"/>
              </a:defRPr>
            </a:lvl1pPr>
          </a:lstStyle>
          <a:p>
            <a:pPr lvl="0"/>
            <a:r>
              <a:rPr lang="en-US" dirty="0"/>
              <a:t>SUB HEADING (OPTIONAL)</a:t>
            </a:r>
          </a:p>
        </p:txBody>
      </p:sp>
      <p:sp>
        <p:nvSpPr>
          <p:cNvPr id="10" name="Text Placeholder 16"/>
          <p:cNvSpPr>
            <a:spLocks noGrp="1"/>
          </p:cNvSpPr>
          <p:nvPr>
            <p:ph type="body" sz="quarter" idx="15" hasCustomPrompt="1"/>
          </p:nvPr>
        </p:nvSpPr>
        <p:spPr>
          <a:xfrm>
            <a:off x="3348038" y="1721155"/>
            <a:ext cx="5327650" cy="3438525"/>
          </a:xfrm>
          <a:prstGeom prst="rect">
            <a:avLst/>
          </a:prstGeom>
        </p:spPr>
        <p:txBody>
          <a:bodyPr vert="horz"/>
          <a:lstStyle>
            <a:lvl1pPr marL="0" indent="0">
              <a:buNone/>
              <a:defRPr sz="1200" baseline="0">
                <a:latin typeface="Arial"/>
                <a:cs typeface="Arial"/>
              </a:defRPr>
            </a:lvl1pPr>
          </a:lstStyle>
          <a:p>
            <a:pPr lvl="0"/>
            <a:r>
              <a:rPr lang="en-US" dirty="0"/>
              <a:t>Body copy, square bullet points, 12pt Arial regular (min). Single line spacing</a:t>
            </a:r>
          </a:p>
        </p:txBody>
      </p:sp>
      <p:sp>
        <p:nvSpPr>
          <p:cNvPr id="13" name="Picture Placeholder 11"/>
          <p:cNvSpPr>
            <a:spLocks noGrp="1"/>
          </p:cNvSpPr>
          <p:nvPr>
            <p:ph type="pic" sz="quarter" idx="16" hasCustomPrompt="1"/>
          </p:nvPr>
        </p:nvSpPr>
        <p:spPr>
          <a:xfrm>
            <a:off x="287338" y="287338"/>
            <a:ext cx="2760662" cy="5943600"/>
          </a:xfrm>
          <a:prstGeom prst="rect">
            <a:avLst/>
          </a:prstGeom>
        </p:spPr>
        <p:txBody>
          <a:bodyPr vert="horz"/>
          <a:lstStyle>
            <a:lvl1pPr marL="0" indent="0">
              <a:buNone/>
              <a:defRPr sz="1500" b="0" i="0" baseline="0">
                <a:latin typeface="Arial"/>
                <a:cs typeface="Arial"/>
              </a:defRPr>
            </a:lvl1pPr>
          </a:lstStyle>
          <a:p>
            <a:r>
              <a:rPr lang="en-US" dirty="0"/>
              <a:t>Insert picture 77mm x 166mm</a:t>
            </a:r>
          </a:p>
        </p:txBody>
      </p:sp>
    </p:spTree>
    <p:extLst>
      <p:ext uri="{BB962C8B-B14F-4D97-AF65-F5344CB8AC3E}">
        <p14:creationId xmlns:p14="http://schemas.microsoft.com/office/powerpoint/2010/main" val="1558676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Horizontal Image">
    <p:spTree>
      <p:nvGrpSpPr>
        <p:cNvPr id="1" name=""/>
        <p:cNvGrpSpPr/>
        <p:nvPr/>
      </p:nvGrpSpPr>
      <p:grpSpPr>
        <a:xfrm>
          <a:off x="0" y="0"/>
          <a:ext cx="0" cy="0"/>
          <a:chOff x="0" y="0"/>
          <a:chExt cx="0" cy="0"/>
        </a:xfrm>
      </p:grpSpPr>
      <p:pic>
        <p:nvPicPr>
          <p:cNvPr id="7" name="Picture 2" descr="DSC_1464.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287338" y="287338"/>
            <a:ext cx="85693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UON_Restricted.eps"/>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ChangeArrowheads="1"/>
          </p:cNvSpPr>
          <p:nvPr userDrawn="1"/>
        </p:nvSpPr>
        <p:spPr bwMode="auto">
          <a:xfrm>
            <a:off x="287338" y="6525345"/>
            <a:ext cx="8569325" cy="332656"/>
          </a:xfrm>
          <a:prstGeom prst="rect">
            <a:avLst/>
          </a:prstGeom>
          <a:solidFill>
            <a:srgbClr val="0066CC"/>
          </a:solidFill>
          <a:ln>
            <a:noFill/>
          </a:ln>
          <a:extLst/>
        </p:spPr>
        <p:txBody>
          <a:bodyPr/>
          <a:lstStyle/>
          <a:p>
            <a:endParaRPr lang="en-US">
              <a:solidFill>
                <a:schemeClr val="accent1"/>
              </a:solidFill>
            </a:endParaRPr>
          </a:p>
        </p:txBody>
      </p:sp>
      <p:sp>
        <p:nvSpPr>
          <p:cNvPr id="10" name="TextBox 8"/>
          <p:cNvSpPr txBox="1">
            <a:spLocks noChangeArrowheads="1"/>
          </p:cNvSpPr>
          <p:nvPr userDrawn="1"/>
        </p:nvSpPr>
        <p:spPr bwMode="auto">
          <a:xfrm>
            <a:off x="500138"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solidFill>
                  <a:schemeClr val="bg1"/>
                </a:solidFill>
              </a:rPr>
              <a:t> </a:t>
            </a:r>
            <a:fld id="{F938F4FD-D65E-F540-95B2-9ED28185E262}" type="slidenum">
              <a:rPr lang="en-US" sz="1000" smtClean="0">
                <a:solidFill>
                  <a:schemeClr val="bg1"/>
                </a:solidFill>
              </a:rPr>
              <a:t>‹#›</a:t>
            </a:fld>
            <a:r>
              <a:rPr lang="en-US" sz="1000" dirty="0">
                <a:solidFill>
                  <a:schemeClr val="bg1"/>
                </a:solidFill>
              </a:rPr>
              <a:t> |  The University of Newcastle</a:t>
            </a:r>
          </a:p>
        </p:txBody>
      </p:sp>
      <p:sp>
        <p:nvSpPr>
          <p:cNvPr id="11" name="TextBox 9"/>
          <p:cNvSpPr txBox="1">
            <a:spLocks noChangeArrowheads="1"/>
          </p:cNvSpPr>
          <p:nvPr userDrawn="1"/>
        </p:nvSpPr>
        <p:spPr bwMode="auto">
          <a:xfrm>
            <a:off x="7184790" y="6562725"/>
            <a:ext cx="1728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err="1">
                <a:solidFill>
                  <a:schemeClr val="bg1"/>
                </a:solidFill>
                <a:cs typeface="Arial" charset="0"/>
              </a:rPr>
              <a:t>www.newcastle.edu.au</a:t>
            </a:r>
            <a:endParaRPr lang="en-US" sz="1000" b="1" dirty="0">
              <a:solidFill>
                <a:schemeClr val="bg1"/>
              </a:solidFill>
              <a:cs typeface="Arial" charset="0"/>
            </a:endParaRPr>
          </a:p>
        </p:txBody>
      </p:sp>
      <p:sp>
        <p:nvSpPr>
          <p:cNvPr id="14" name="Text Placeholder 12"/>
          <p:cNvSpPr>
            <a:spLocks noGrp="1"/>
          </p:cNvSpPr>
          <p:nvPr>
            <p:ph type="body" sz="quarter" idx="10" hasCustomPrompt="1"/>
          </p:nvPr>
        </p:nvSpPr>
        <p:spPr>
          <a:xfrm>
            <a:off x="503312" y="2517775"/>
            <a:ext cx="8172375" cy="510666"/>
          </a:xfrm>
          <a:prstGeom prst="rect">
            <a:avLst/>
          </a:prstGeom>
        </p:spPr>
        <p:txBody>
          <a:bodyPr vert="horz"/>
          <a:lstStyle>
            <a:lvl1pPr marL="0" indent="0">
              <a:buNone/>
              <a:defRPr sz="2500" baseline="0">
                <a:solidFill>
                  <a:schemeClr val="tx1"/>
                </a:solidFill>
                <a:latin typeface="Arial Black"/>
                <a:cs typeface="Arial Black"/>
              </a:defRPr>
            </a:lvl1pPr>
          </a:lstStyle>
          <a:p>
            <a:pPr lvl="0"/>
            <a:r>
              <a:rPr lang="en-US" dirty="0"/>
              <a:t>page header 25pt Arial Black</a:t>
            </a:r>
          </a:p>
        </p:txBody>
      </p:sp>
      <p:sp>
        <p:nvSpPr>
          <p:cNvPr id="15" name="Text Placeholder 13"/>
          <p:cNvSpPr>
            <a:spLocks noGrp="1"/>
          </p:cNvSpPr>
          <p:nvPr>
            <p:ph type="body" sz="quarter" idx="11" hasCustomPrompt="1"/>
          </p:nvPr>
        </p:nvSpPr>
        <p:spPr>
          <a:xfrm>
            <a:off x="503314" y="3222625"/>
            <a:ext cx="8172374" cy="326616"/>
          </a:xfrm>
          <a:prstGeom prst="rect">
            <a:avLst/>
          </a:prstGeom>
        </p:spPr>
        <p:txBody>
          <a:bodyPr vert="horz"/>
          <a:lstStyle>
            <a:lvl1pPr marL="0" indent="0">
              <a:buNone/>
              <a:defRPr sz="1600" baseline="0">
                <a:solidFill>
                  <a:srgbClr val="0066CC"/>
                </a:solidFill>
                <a:latin typeface="Arial Black"/>
                <a:cs typeface="Arial Black"/>
              </a:defRPr>
            </a:lvl1pPr>
          </a:lstStyle>
          <a:p>
            <a:pPr lvl="0"/>
            <a:r>
              <a:rPr lang="en-US" dirty="0"/>
              <a:t>SUB HEADING (OPTIONAL)</a:t>
            </a:r>
          </a:p>
        </p:txBody>
      </p:sp>
      <p:sp>
        <p:nvSpPr>
          <p:cNvPr id="16" name="Text Placeholder 18"/>
          <p:cNvSpPr>
            <a:spLocks noGrp="1"/>
          </p:cNvSpPr>
          <p:nvPr>
            <p:ph type="body" sz="quarter" idx="12" hasCustomPrompt="1"/>
          </p:nvPr>
        </p:nvSpPr>
        <p:spPr>
          <a:xfrm>
            <a:off x="500137" y="3746500"/>
            <a:ext cx="8175550" cy="1920875"/>
          </a:xfrm>
          <a:prstGeom prst="rect">
            <a:avLst/>
          </a:prstGeom>
        </p:spPr>
        <p:txBody>
          <a:bodyPr vert="horz"/>
          <a:lstStyle>
            <a:lvl1pPr marL="171450" indent="-171450">
              <a:buFont typeface="Arial"/>
              <a:buChar char="•"/>
              <a:defRPr sz="1200" b="0" i="0" baseline="0">
                <a:latin typeface="Arial"/>
                <a:cs typeface="Arial"/>
              </a:defRPr>
            </a:lvl1pPr>
            <a:lvl2pPr marL="628612" indent="-171450">
              <a:buFont typeface="Lucida Grande"/>
              <a:buChar char="-"/>
              <a:defRPr sz="1200">
                <a:latin typeface="Arial"/>
                <a:cs typeface="Arial"/>
              </a:defRPr>
            </a:lvl2pPr>
            <a:lvl3pPr marL="1257225" indent="-342900">
              <a:buFont typeface="Arial"/>
              <a:buChar char="•"/>
              <a:defRPr sz="1200"/>
            </a:lvl3pPr>
            <a:lvl4pPr>
              <a:defRPr sz="1200">
                <a:latin typeface="Arial"/>
                <a:cs typeface="Arial"/>
              </a:defRPr>
            </a:lvl4pPr>
          </a:lstStyle>
          <a:p>
            <a:pPr lvl="0"/>
            <a:r>
              <a:rPr lang="en-US" dirty="0"/>
              <a:t>Body copy, square bullet points, 12pt Arial regular (min). Single line spacing and 0.4 line spacing after paragraphs</a:t>
            </a:r>
          </a:p>
        </p:txBody>
      </p:sp>
    </p:spTree>
    <p:extLst>
      <p:ext uri="{BB962C8B-B14F-4D97-AF65-F5344CB8AC3E}">
        <p14:creationId xmlns:p14="http://schemas.microsoft.com/office/powerpoint/2010/main" val="2016956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 Custom horizontal image">
    <p:spTree>
      <p:nvGrpSpPr>
        <p:cNvPr id="1" name=""/>
        <p:cNvGrpSpPr/>
        <p:nvPr/>
      </p:nvGrpSpPr>
      <p:grpSpPr>
        <a:xfrm>
          <a:off x="0" y="0"/>
          <a:ext cx="0" cy="0"/>
          <a:chOff x="0" y="0"/>
          <a:chExt cx="0" cy="0"/>
        </a:xfrm>
      </p:grpSpPr>
      <p:pic>
        <p:nvPicPr>
          <p:cNvPr id="4" name="Picture 14" descr="UON_Restricted.ep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userDrawn="1"/>
        </p:nvSpPr>
        <p:spPr bwMode="auto">
          <a:xfrm>
            <a:off x="287338" y="6525345"/>
            <a:ext cx="8569325" cy="332656"/>
          </a:xfrm>
          <a:prstGeom prst="rect">
            <a:avLst/>
          </a:prstGeom>
          <a:solidFill>
            <a:srgbClr val="0066CC"/>
          </a:solidFill>
          <a:ln>
            <a:noFill/>
          </a:ln>
          <a:extLst/>
        </p:spPr>
        <p:txBody>
          <a:bodyPr/>
          <a:lstStyle/>
          <a:p>
            <a:endParaRPr lang="en-US">
              <a:solidFill>
                <a:schemeClr val="accent1"/>
              </a:solidFill>
            </a:endParaRPr>
          </a:p>
        </p:txBody>
      </p:sp>
      <p:sp>
        <p:nvSpPr>
          <p:cNvPr id="6" name="TextBox 8"/>
          <p:cNvSpPr txBox="1">
            <a:spLocks noChangeArrowheads="1"/>
          </p:cNvSpPr>
          <p:nvPr userDrawn="1"/>
        </p:nvSpPr>
        <p:spPr bwMode="auto">
          <a:xfrm>
            <a:off x="500138"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solidFill>
                  <a:schemeClr val="bg1"/>
                </a:solidFill>
              </a:rPr>
              <a:t> </a:t>
            </a:r>
            <a:fld id="{F938F4FD-D65E-F540-95B2-9ED28185E262}" type="slidenum">
              <a:rPr lang="en-US" sz="1000" smtClean="0">
                <a:solidFill>
                  <a:schemeClr val="bg1"/>
                </a:solidFill>
              </a:rPr>
              <a:t>‹#›</a:t>
            </a:fld>
            <a:r>
              <a:rPr lang="en-US" sz="1000" dirty="0">
                <a:solidFill>
                  <a:schemeClr val="bg1"/>
                </a:solidFill>
              </a:rPr>
              <a:t> |  The University of Newcastle</a:t>
            </a:r>
          </a:p>
        </p:txBody>
      </p:sp>
      <p:sp>
        <p:nvSpPr>
          <p:cNvPr id="7" name="TextBox 9"/>
          <p:cNvSpPr txBox="1">
            <a:spLocks noChangeArrowheads="1"/>
          </p:cNvSpPr>
          <p:nvPr userDrawn="1"/>
        </p:nvSpPr>
        <p:spPr bwMode="auto">
          <a:xfrm>
            <a:off x="7184790" y="6562725"/>
            <a:ext cx="1728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err="1">
                <a:solidFill>
                  <a:schemeClr val="bg1"/>
                </a:solidFill>
                <a:cs typeface="Arial" charset="0"/>
              </a:rPr>
              <a:t>www.newcastle.edu.au</a:t>
            </a:r>
            <a:endParaRPr lang="en-US" sz="1000" b="1" dirty="0">
              <a:solidFill>
                <a:schemeClr val="bg1"/>
              </a:solidFill>
              <a:cs typeface="Arial" charset="0"/>
            </a:endParaRPr>
          </a:p>
        </p:txBody>
      </p:sp>
      <p:sp>
        <p:nvSpPr>
          <p:cNvPr id="8" name="Text Placeholder 12"/>
          <p:cNvSpPr>
            <a:spLocks noGrp="1"/>
          </p:cNvSpPr>
          <p:nvPr>
            <p:ph type="body" sz="quarter" idx="10" hasCustomPrompt="1"/>
          </p:nvPr>
        </p:nvSpPr>
        <p:spPr>
          <a:xfrm>
            <a:off x="503312" y="2517775"/>
            <a:ext cx="8172375" cy="510666"/>
          </a:xfrm>
          <a:prstGeom prst="rect">
            <a:avLst/>
          </a:prstGeom>
        </p:spPr>
        <p:txBody>
          <a:bodyPr vert="horz"/>
          <a:lstStyle>
            <a:lvl1pPr marL="0" indent="0">
              <a:buNone/>
              <a:defRPr sz="2500" baseline="0">
                <a:solidFill>
                  <a:schemeClr val="tx1"/>
                </a:solidFill>
                <a:latin typeface="Arial Black"/>
                <a:cs typeface="Arial Black"/>
              </a:defRPr>
            </a:lvl1pPr>
          </a:lstStyle>
          <a:p>
            <a:pPr lvl="0"/>
            <a:r>
              <a:rPr lang="en-US" dirty="0"/>
              <a:t>page header 25pt Arial Black</a:t>
            </a:r>
          </a:p>
        </p:txBody>
      </p:sp>
      <p:sp>
        <p:nvSpPr>
          <p:cNvPr id="9" name="Text Placeholder 13"/>
          <p:cNvSpPr>
            <a:spLocks noGrp="1"/>
          </p:cNvSpPr>
          <p:nvPr>
            <p:ph type="body" sz="quarter" idx="11" hasCustomPrompt="1"/>
          </p:nvPr>
        </p:nvSpPr>
        <p:spPr>
          <a:xfrm>
            <a:off x="503314" y="3222625"/>
            <a:ext cx="8172374" cy="326616"/>
          </a:xfrm>
          <a:prstGeom prst="rect">
            <a:avLst/>
          </a:prstGeom>
        </p:spPr>
        <p:txBody>
          <a:bodyPr vert="horz"/>
          <a:lstStyle>
            <a:lvl1pPr marL="0" indent="0">
              <a:buNone/>
              <a:defRPr sz="1600" baseline="0">
                <a:solidFill>
                  <a:srgbClr val="0066CC"/>
                </a:solidFill>
                <a:latin typeface="Arial Black"/>
                <a:cs typeface="Arial Black"/>
              </a:defRPr>
            </a:lvl1pPr>
          </a:lstStyle>
          <a:p>
            <a:pPr lvl="0"/>
            <a:r>
              <a:rPr lang="en-US" dirty="0"/>
              <a:t>SUB HEADING (OPTIONAL)</a:t>
            </a:r>
          </a:p>
        </p:txBody>
      </p:sp>
      <p:sp>
        <p:nvSpPr>
          <p:cNvPr id="10" name="Text Placeholder 18"/>
          <p:cNvSpPr>
            <a:spLocks noGrp="1"/>
          </p:cNvSpPr>
          <p:nvPr>
            <p:ph type="body" sz="quarter" idx="12" hasCustomPrompt="1"/>
          </p:nvPr>
        </p:nvSpPr>
        <p:spPr>
          <a:xfrm>
            <a:off x="500137" y="3746500"/>
            <a:ext cx="8175550" cy="1920875"/>
          </a:xfrm>
          <a:prstGeom prst="rect">
            <a:avLst/>
          </a:prstGeom>
        </p:spPr>
        <p:txBody>
          <a:bodyPr vert="horz"/>
          <a:lstStyle>
            <a:lvl1pPr marL="171450" indent="-171450">
              <a:buFont typeface="Arial"/>
              <a:buChar char="•"/>
              <a:defRPr sz="1200" b="0" i="0" baseline="0">
                <a:latin typeface="Arial"/>
                <a:cs typeface="Arial"/>
              </a:defRPr>
            </a:lvl1pPr>
            <a:lvl2pPr marL="628612" indent="-171450">
              <a:buFont typeface="Lucida Grande"/>
              <a:buChar char="-"/>
              <a:defRPr sz="1200">
                <a:latin typeface="Arial"/>
                <a:cs typeface="Arial"/>
              </a:defRPr>
            </a:lvl2pPr>
            <a:lvl3pPr marL="1257225" indent="-342900">
              <a:buFont typeface="Arial"/>
              <a:buChar char="•"/>
              <a:defRPr sz="1200"/>
            </a:lvl3pPr>
            <a:lvl4pPr>
              <a:defRPr sz="1200">
                <a:latin typeface="Arial"/>
                <a:cs typeface="Arial"/>
              </a:defRPr>
            </a:lvl4pPr>
          </a:lstStyle>
          <a:p>
            <a:pPr lvl="0"/>
            <a:r>
              <a:rPr lang="en-US" dirty="0"/>
              <a:t>Body copy, square bullet points, 12pt Arial regular (min). Single line spacing and 0.4 line spacing after paragraphs</a:t>
            </a:r>
          </a:p>
        </p:txBody>
      </p:sp>
      <p:sp>
        <p:nvSpPr>
          <p:cNvPr id="13" name="Picture Placeholder 11"/>
          <p:cNvSpPr>
            <a:spLocks noGrp="1"/>
          </p:cNvSpPr>
          <p:nvPr>
            <p:ph type="pic" sz="quarter" idx="13" hasCustomPrompt="1"/>
          </p:nvPr>
        </p:nvSpPr>
        <p:spPr>
          <a:xfrm>
            <a:off x="287338" y="287338"/>
            <a:ext cx="8569325" cy="2133600"/>
          </a:xfrm>
          <a:prstGeom prst="rect">
            <a:avLst/>
          </a:prstGeom>
        </p:spPr>
        <p:txBody>
          <a:bodyPr vert="horz"/>
          <a:lstStyle>
            <a:lvl1pPr marL="0" marR="0" indent="0" algn="l" defTabSz="457162" rtl="0" eaLnBrk="1" fontAlgn="auto" latinLnBrk="0" hangingPunct="1">
              <a:lnSpc>
                <a:spcPct val="100000"/>
              </a:lnSpc>
              <a:spcBef>
                <a:spcPct val="20000"/>
              </a:spcBef>
              <a:spcAft>
                <a:spcPts val="0"/>
              </a:spcAft>
              <a:buClrTx/>
              <a:buSzTx/>
              <a:buFont typeface="Arial"/>
              <a:buNone/>
              <a:tabLst/>
              <a:defRPr sz="1500" b="0" i="0">
                <a:latin typeface="Arial"/>
                <a:cs typeface="Arial"/>
              </a:defRPr>
            </a:lvl1pPr>
          </a:lstStyle>
          <a:p>
            <a:r>
              <a:rPr lang="en-US" dirty="0"/>
              <a:t>Insert picture 238mm x 60mm</a:t>
            </a:r>
          </a:p>
          <a:p>
            <a:endParaRPr lang="en-US" dirty="0"/>
          </a:p>
        </p:txBody>
      </p:sp>
    </p:spTree>
    <p:extLst>
      <p:ext uri="{BB962C8B-B14F-4D97-AF65-F5344CB8AC3E}">
        <p14:creationId xmlns:p14="http://schemas.microsoft.com/office/powerpoint/2010/main" val="1788939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 Generic Image">
    <p:spTree>
      <p:nvGrpSpPr>
        <p:cNvPr id="1" name=""/>
        <p:cNvGrpSpPr/>
        <p:nvPr/>
      </p:nvGrpSpPr>
      <p:grpSpPr>
        <a:xfrm>
          <a:off x="0" y="0"/>
          <a:ext cx="0" cy="0"/>
          <a:chOff x="0" y="0"/>
          <a:chExt cx="0" cy="0"/>
        </a:xfrm>
      </p:grpSpPr>
      <p:pic>
        <p:nvPicPr>
          <p:cNvPr id="15" name="Picture 14" descr="Researcher-Toolkit-Image.jpg"/>
          <p:cNvPicPr>
            <a:picLocks noChangeAspect="1"/>
          </p:cNvPicPr>
          <p:nvPr userDrawn="1"/>
        </p:nvPicPr>
        <p:blipFill rotWithShape="1">
          <a:blip r:embed="rId2">
            <a:extLst>
              <a:ext uri="{28A0092B-C50C-407E-A947-70E740481C1C}">
                <a14:useLocalDpi xmlns:a14="http://schemas.microsoft.com/office/drawing/2010/main" val="0"/>
              </a:ext>
            </a:extLst>
          </a:blip>
          <a:srcRect l="-1" t="2709" r="590" b="16203"/>
          <a:stretch/>
        </p:blipFill>
        <p:spPr>
          <a:xfrm>
            <a:off x="304800" y="292101"/>
            <a:ext cx="8547100" cy="5077002"/>
          </a:xfrm>
          <a:prstGeom prst="rect">
            <a:avLst/>
          </a:prstGeom>
        </p:spPr>
      </p:pic>
      <p:sp>
        <p:nvSpPr>
          <p:cNvPr id="9" name="Text Placeholder 16"/>
          <p:cNvSpPr>
            <a:spLocks noGrp="1"/>
          </p:cNvSpPr>
          <p:nvPr>
            <p:ph type="body" sz="quarter" idx="13" hasCustomPrompt="1"/>
          </p:nvPr>
        </p:nvSpPr>
        <p:spPr>
          <a:xfrm>
            <a:off x="477065" y="1275580"/>
            <a:ext cx="6416708" cy="2044700"/>
          </a:xfrm>
          <a:prstGeom prst="rect">
            <a:avLst/>
          </a:prstGeom>
        </p:spPr>
        <p:txBody>
          <a:bodyPr vert="horz"/>
          <a:lstStyle>
            <a:lvl1pPr marL="0" marR="0" indent="0" algn="l" defTabSz="457162" rtl="0" eaLnBrk="1" fontAlgn="auto" latinLnBrk="0" hangingPunct="1">
              <a:lnSpc>
                <a:spcPct val="70000"/>
              </a:lnSpc>
              <a:spcBef>
                <a:spcPct val="20000"/>
              </a:spcBef>
              <a:spcAft>
                <a:spcPts val="0"/>
              </a:spcAft>
              <a:buClrTx/>
              <a:buSzTx/>
              <a:buFont typeface="Arial"/>
              <a:buNone/>
              <a:tabLst/>
              <a:defRPr sz="5400" baseline="0">
                <a:solidFill>
                  <a:schemeClr val="bg1"/>
                </a:solidFill>
                <a:latin typeface="Arial Black"/>
                <a:cs typeface="Arial Black"/>
              </a:defRPr>
            </a:lvl1pPr>
          </a:lstStyle>
          <a:p>
            <a:pPr marL="0" marR="0" lvl="0" indent="0" algn="l" defTabSz="457162" rtl="0" eaLnBrk="1" fontAlgn="auto" latinLnBrk="0" hangingPunct="1">
              <a:lnSpc>
                <a:spcPct val="70000"/>
              </a:lnSpc>
              <a:spcBef>
                <a:spcPct val="20000"/>
              </a:spcBef>
              <a:spcAft>
                <a:spcPts val="0"/>
              </a:spcAft>
              <a:buClrTx/>
              <a:buSzTx/>
              <a:buFont typeface="Arial"/>
              <a:buNone/>
              <a:tabLst/>
              <a:defRPr/>
            </a:pPr>
            <a:r>
              <a:rPr lang="en-AU" dirty="0"/>
              <a:t>main heading</a:t>
            </a:r>
          </a:p>
        </p:txBody>
      </p:sp>
      <p:sp>
        <p:nvSpPr>
          <p:cNvPr id="12" name="Text Placeholder 11"/>
          <p:cNvSpPr>
            <a:spLocks noGrp="1"/>
          </p:cNvSpPr>
          <p:nvPr>
            <p:ph type="body" sz="quarter" idx="14" hasCustomPrompt="1"/>
          </p:nvPr>
        </p:nvSpPr>
        <p:spPr>
          <a:xfrm>
            <a:off x="477838" y="5559981"/>
            <a:ext cx="6416675" cy="202896"/>
          </a:xfrm>
          <a:prstGeom prst="rect">
            <a:avLst/>
          </a:prstGeom>
        </p:spPr>
        <p:txBody>
          <a:bodyPr vert="horz"/>
          <a:lstStyle>
            <a:lvl1pPr marL="0" indent="0">
              <a:buFontTx/>
              <a:buNone/>
              <a:defRPr sz="1200" b="1" baseline="0">
                <a:solidFill>
                  <a:srgbClr val="0F1012"/>
                </a:solidFill>
                <a:latin typeface="Arial"/>
                <a:cs typeface="Arial"/>
              </a:defRPr>
            </a:lvl1pPr>
          </a:lstStyle>
          <a:p>
            <a:pPr lvl="0"/>
            <a:r>
              <a:rPr lang="en-US" dirty="0"/>
              <a:t>TITLE NAME SURNAME</a:t>
            </a:r>
          </a:p>
        </p:txBody>
      </p:sp>
      <p:sp>
        <p:nvSpPr>
          <p:cNvPr id="16" name="Text Placeholder 15"/>
          <p:cNvSpPr>
            <a:spLocks noGrp="1"/>
          </p:cNvSpPr>
          <p:nvPr>
            <p:ph type="body" sz="quarter" idx="15" hasCustomPrompt="1"/>
          </p:nvPr>
        </p:nvSpPr>
        <p:spPr>
          <a:xfrm>
            <a:off x="477838" y="5762876"/>
            <a:ext cx="6416675" cy="217241"/>
          </a:xfrm>
          <a:prstGeom prst="rect">
            <a:avLst/>
          </a:prstGeom>
        </p:spPr>
        <p:txBody>
          <a:bodyPr vert="horz"/>
          <a:lstStyle>
            <a:lvl1pPr marL="0" indent="0">
              <a:buNone/>
              <a:defRPr sz="1200" b="1">
                <a:solidFill>
                  <a:schemeClr val="tx1"/>
                </a:solidFill>
                <a:latin typeface="Arial"/>
                <a:cs typeface="Arial"/>
              </a:defRPr>
            </a:lvl1pPr>
          </a:lstStyle>
          <a:p>
            <a:pPr lvl="0"/>
            <a:r>
              <a:rPr lang="en-US" dirty="0"/>
              <a:t>Qualifications</a:t>
            </a:r>
          </a:p>
        </p:txBody>
      </p:sp>
      <p:sp>
        <p:nvSpPr>
          <p:cNvPr id="18" name="Text Placeholder 17"/>
          <p:cNvSpPr>
            <a:spLocks noGrp="1"/>
          </p:cNvSpPr>
          <p:nvPr>
            <p:ph type="body" sz="quarter" idx="16" hasCustomPrompt="1"/>
          </p:nvPr>
        </p:nvSpPr>
        <p:spPr>
          <a:xfrm>
            <a:off x="477838" y="5980117"/>
            <a:ext cx="6416675" cy="213221"/>
          </a:xfrm>
          <a:prstGeom prst="rect">
            <a:avLst/>
          </a:prstGeom>
        </p:spPr>
        <p:txBody>
          <a:bodyPr vert="horz"/>
          <a:lstStyle>
            <a:lvl1pPr marL="0" indent="0">
              <a:buNone/>
              <a:defRPr sz="1200" b="1">
                <a:solidFill>
                  <a:srgbClr val="0F1012"/>
                </a:solidFill>
                <a:latin typeface="Arial"/>
                <a:cs typeface="Arial"/>
              </a:defRPr>
            </a:lvl1pPr>
          </a:lstStyle>
          <a:p>
            <a:pPr lvl="0"/>
            <a:r>
              <a:rPr lang="en-US" dirty="0"/>
              <a:t>Position</a:t>
            </a:r>
          </a:p>
        </p:txBody>
      </p:sp>
      <p:sp>
        <p:nvSpPr>
          <p:cNvPr id="21" name="Text Placeholder 17"/>
          <p:cNvSpPr>
            <a:spLocks noGrp="1"/>
          </p:cNvSpPr>
          <p:nvPr>
            <p:ph type="body" sz="quarter" idx="17" hasCustomPrompt="1"/>
          </p:nvPr>
        </p:nvSpPr>
        <p:spPr>
          <a:xfrm>
            <a:off x="477065" y="6193339"/>
            <a:ext cx="6416675" cy="206624"/>
          </a:xfrm>
          <a:prstGeom prst="rect">
            <a:avLst/>
          </a:prstGeom>
        </p:spPr>
        <p:txBody>
          <a:bodyPr vert="horz"/>
          <a:lstStyle>
            <a:lvl1pPr marL="0" indent="0">
              <a:buNone/>
              <a:defRPr sz="1200" b="1">
                <a:solidFill>
                  <a:srgbClr val="0F1012"/>
                </a:solidFill>
                <a:latin typeface="Arial"/>
                <a:cs typeface="Arial"/>
              </a:defRPr>
            </a:lvl1pPr>
          </a:lstStyle>
          <a:p>
            <a:pPr lvl="0"/>
            <a:r>
              <a:rPr lang="en-US" dirty="0"/>
              <a:t>Faculty/Unit</a:t>
            </a:r>
          </a:p>
        </p:txBody>
      </p:sp>
      <p:sp>
        <p:nvSpPr>
          <p:cNvPr id="22" name="Text Placeholder 17"/>
          <p:cNvSpPr>
            <a:spLocks noGrp="1"/>
          </p:cNvSpPr>
          <p:nvPr>
            <p:ph type="body" sz="quarter" idx="18" hasCustomPrompt="1"/>
          </p:nvPr>
        </p:nvSpPr>
        <p:spPr>
          <a:xfrm>
            <a:off x="477065" y="6399962"/>
            <a:ext cx="6416675" cy="204041"/>
          </a:xfrm>
          <a:prstGeom prst="rect">
            <a:avLst/>
          </a:prstGeom>
        </p:spPr>
        <p:txBody>
          <a:bodyPr vert="horz"/>
          <a:lstStyle>
            <a:lvl1pPr marL="0" indent="0">
              <a:buNone/>
              <a:defRPr sz="1200" b="1">
                <a:solidFill>
                  <a:srgbClr val="0F1012"/>
                </a:solidFill>
                <a:latin typeface="Arial"/>
                <a:cs typeface="Arial"/>
              </a:defRPr>
            </a:lvl1pPr>
          </a:lstStyle>
          <a:p>
            <a:pPr lvl="0"/>
            <a:r>
              <a:rPr lang="en-US" dirty="0"/>
              <a:t>School/Division</a:t>
            </a:r>
          </a:p>
        </p:txBody>
      </p:sp>
      <p:sp>
        <p:nvSpPr>
          <p:cNvPr id="23" name="Text Placeholder 17"/>
          <p:cNvSpPr>
            <a:spLocks noGrp="1"/>
          </p:cNvSpPr>
          <p:nvPr>
            <p:ph type="body" sz="quarter" idx="19" hasCustomPrompt="1"/>
          </p:nvPr>
        </p:nvSpPr>
        <p:spPr>
          <a:xfrm>
            <a:off x="504279" y="983958"/>
            <a:ext cx="6389462" cy="289869"/>
          </a:xfrm>
          <a:prstGeom prst="rect">
            <a:avLst/>
          </a:prstGeom>
        </p:spPr>
        <p:txBody>
          <a:bodyPr vert="horz"/>
          <a:lstStyle>
            <a:lvl1pPr marL="0" indent="0">
              <a:buNone/>
              <a:defRPr sz="1200" b="1">
                <a:solidFill>
                  <a:srgbClr val="FFFFFF"/>
                </a:solidFill>
                <a:latin typeface="Arial"/>
                <a:cs typeface="Arial"/>
              </a:defRPr>
            </a:lvl1pPr>
          </a:lstStyle>
          <a:p>
            <a:pPr lvl="0"/>
            <a:r>
              <a:rPr lang="en-US" dirty="0"/>
              <a:t>Date</a:t>
            </a:r>
          </a:p>
        </p:txBody>
      </p:sp>
      <p:pic>
        <p:nvPicPr>
          <p:cNvPr id="13" name="Picture 12"/>
          <p:cNvPicPr>
            <a:picLocks noChangeAspect="1"/>
          </p:cNvPicPr>
          <p:nvPr userDrawn="1"/>
        </p:nvPicPr>
        <p:blipFill>
          <a:blip r:embed="rId3"/>
          <a:stretch>
            <a:fillRect/>
          </a:stretch>
        </p:blipFill>
        <p:spPr>
          <a:xfrm>
            <a:off x="7688940" y="5658397"/>
            <a:ext cx="1162960" cy="912419"/>
          </a:xfrm>
          <a:prstGeom prst="rect">
            <a:avLst/>
          </a:prstGeom>
        </p:spPr>
      </p:pic>
      <p:pic>
        <p:nvPicPr>
          <p:cNvPr id="14" name="Picture 4"/>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7349671" y="0"/>
            <a:ext cx="18034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666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14" descr="UON_Restricted.ep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userDrawn="1"/>
        </p:nvSpPr>
        <p:spPr bwMode="auto">
          <a:xfrm>
            <a:off x="287338" y="6525345"/>
            <a:ext cx="8569325" cy="332656"/>
          </a:xfrm>
          <a:prstGeom prst="rect">
            <a:avLst/>
          </a:prstGeom>
          <a:solidFill>
            <a:srgbClr val="0066CC"/>
          </a:solidFill>
          <a:ln>
            <a:noFill/>
          </a:ln>
          <a:extLst/>
        </p:spPr>
        <p:txBody>
          <a:bodyPr/>
          <a:lstStyle/>
          <a:p>
            <a:endParaRPr lang="en-US">
              <a:solidFill>
                <a:schemeClr val="accent1"/>
              </a:solidFill>
            </a:endParaRPr>
          </a:p>
        </p:txBody>
      </p:sp>
      <p:sp>
        <p:nvSpPr>
          <p:cNvPr id="6" name="TextBox 5"/>
          <p:cNvSpPr txBox="1">
            <a:spLocks noChangeArrowheads="1"/>
          </p:cNvSpPr>
          <p:nvPr userDrawn="1"/>
        </p:nvSpPr>
        <p:spPr bwMode="auto">
          <a:xfrm>
            <a:off x="500138"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solidFill>
                  <a:schemeClr val="bg1"/>
                </a:solidFill>
              </a:rPr>
              <a:t> </a:t>
            </a:r>
            <a:fld id="{F938F4FD-D65E-F540-95B2-9ED28185E262}" type="slidenum">
              <a:rPr lang="en-US" sz="1000" smtClean="0">
                <a:solidFill>
                  <a:schemeClr val="bg1"/>
                </a:solidFill>
              </a:rPr>
              <a:t>‹#›</a:t>
            </a:fld>
            <a:r>
              <a:rPr lang="en-US" sz="1000" dirty="0">
                <a:solidFill>
                  <a:schemeClr val="bg1"/>
                </a:solidFill>
              </a:rPr>
              <a:t> |  The University of Newcastle</a:t>
            </a:r>
          </a:p>
        </p:txBody>
      </p:sp>
      <p:sp>
        <p:nvSpPr>
          <p:cNvPr id="7" name="TextBox 6"/>
          <p:cNvSpPr txBox="1">
            <a:spLocks noChangeArrowheads="1"/>
          </p:cNvSpPr>
          <p:nvPr userDrawn="1"/>
        </p:nvSpPr>
        <p:spPr bwMode="auto">
          <a:xfrm>
            <a:off x="7184790" y="6562725"/>
            <a:ext cx="1728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err="1">
                <a:solidFill>
                  <a:schemeClr val="bg1"/>
                </a:solidFill>
                <a:cs typeface="Arial" charset="0"/>
              </a:rPr>
              <a:t>www.newcastle.edu.au</a:t>
            </a:r>
            <a:endParaRPr lang="en-US" sz="1000" b="1" dirty="0">
              <a:solidFill>
                <a:schemeClr val="bg1"/>
              </a:solidFill>
              <a:cs typeface="Arial" charset="0"/>
            </a:endParaRPr>
          </a:p>
        </p:txBody>
      </p:sp>
      <p:sp>
        <p:nvSpPr>
          <p:cNvPr id="8" name="Text Placeholder 12"/>
          <p:cNvSpPr>
            <a:spLocks noGrp="1"/>
          </p:cNvSpPr>
          <p:nvPr>
            <p:ph type="body" sz="quarter" idx="10" hasCustomPrompt="1"/>
          </p:nvPr>
        </p:nvSpPr>
        <p:spPr>
          <a:xfrm>
            <a:off x="521777" y="439787"/>
            <a:ext cx="8153911" cy="510666"/>
          </a:xfrm>
          <a:prstGeom prst="rect">
            <a:avLst/>
          </a:prstGeom>
        </p:spPr>
        <p:txBody>
          <a:bodyPr vert="horz"/>
          <a:lstStyle>
            <a:lvl1pPr marL="0" indent="0">
              <a:buNone/>
              <a:defRPr sz="2500" baseline="0">
                <a:solidFill>
                  <a:schemeClr val="tx1"/>
                </a:solidFill>
                <a:latin typeface="Arial Black"/>
                <a:cs typeface="Arial Black"/>
              </a:defRPr>
            </a:lvl1pPr>
          </a:lstStyle>
          <a:p>
            <a:pPr lvl="0"/>
            <a:r>
              <a:rPr lang="en-US" dirty="0"/>
              <a:t>page heading in 25pt Arial Black</a:t>
            </a:r>
          </a:p>
        </p:txBody>
      </p:sp>
      <p:sp>
        <p:nvSpPr>
          <p:cNvPr id="11" name="Chart Placeholder 9"/>
          <p:cNvSpPr>
            <a:spLocks noGrp="1"/>
          </p:cNvSpPr>
          <p:nvPr>
            <p:ph type="chart" sz="quarter" idx="12"/>
          </p:nvPr>
        </p:nvSpPr>
        <p:spPr>
          <a:xfrm>
            <a:off x="1349375" y="1300163"/>
            <a:ext cx="6381750" cy="4176712"/>
          </a:xfrm>
          <a:prstGeom prst="rect">
            <a:avLst/>
          </a:prstGeom>
        </p:spPr>
        <p:txBody>
          <a:bodyPr vert="horz"/>
          <a:lstStyle>
            <a:lvl1pPr marL="0" indent="0" algn="ctr">
              <a:buNone/>
              <a:defRPr sz="2500" baseline="0">
                <a:latin typeface="Arial"/>
                <a:cs typeface="Arial"/>
              </a:defRPr>
            </a:lvl1pPr>
          </a:lstStyle>
          <a:p>
            <a:endParaRPr lang="en-US" dirty="0"/>
          </a:p>
          <a:p>
            <a:endParaRPr lang="en-US" dirty="0"/>
          </a:p>
          <a:p>
            <a:br>
              <a:rPr lang="en-US" dirty="0"/>
            </a:br>
            <a:r>
              <a:rPr lang="en-US" dirty="0"/>
              <a:t>Insert chart</a:t>
            </a:r>
          </a:p>
        </p:txBody>
      </p:sp>
    </p:spTree>
    <p:extLst>
      <p:ext uri="{BB962C8B-B14F-4D97-AF65-F5344CB8AC3E}">
        <p14:creationId xmlns:p14="http://schemas.microsoft.com/office/powerpoint/2010/main" val="2550651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able Placeholder 2"/>
          <p:cNvSpPr>
            <a:spLocks noGrp="1"/>
          </p:cNvSpPr>
          <p:nvPr>
            <p:ph type="tbl" sz="quarter" idx="11"/>
          </p:nvPr>
        </p:nvSpPr>
        <p:spPr>
          <a:xfrm>
            <a:off x="1349375" y="1300663"/>
            <a:ext cx="6381750" cy="4176211"/>
          </a:xfrm>
          <a:prstGeom prst="rect">
            <a:avLst/>
          </a:prstGeom>
        </p:spPr>
        <p:txBody>
          <a:bodyPr vert="horz"/>
          <a:lstStyle>
            <a:lvl1pPr marL="0" indent="0" algn="ctr">
              <a:buNone/>
              <a:defRPr sz="2500" b="0" i="0" baseline="0">
                <a:latin typeface="Arial"/>
                <a:cs typeface="Arial"/>
              </a:defRPr>
            </a:lvl1pPr>
          </a:lstStyle>
          <a:p>
            <a:endParaRPr lang="en-US" dirty="0"/>
          </a:p>
          <a:p>
            <a:endParaRPr lang="en-US" dirty="0"/>
          </a:p>
          <a:p>
            <a:br>
              <a:rPr lang="en-US" dirty="0"/>
            </a:br>
            <a:r>
              <a:rPr lang="en-US" dirty="0"/>
              <a:t>Insert table</a:t>
            </a:r>
          </a:p>
        </p:txBody>
      </p:sp>
      <p:pic>
        <p:nvPicPr>
          <p:cNvPr id="7" name="Picture 14" descr="UON_Restricted.ep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ChangeArrowheads="1"/>
          </p:cNvSpPr>
          <p:nvPr userDrawn="1"/>
        </p:nvSpPr>
        <p:spPr bwMode="auto">
          <a:xfrm>
            <a:off x="287338" y="6525345"/>
            <a:ext cx="8569325" cy="332656"/>
          </a:xfrm>
          <a:prstGeom prst="rect">
            <a:avLst/>
          </a:prstGeom>
          <a:solidFill>
            <a:srgbClr val="0066CC"/>
          </a:solidFill>
          <a:ln>
            <a:noFill/>
          </a:ln>
          <a:extLst/>
        </p:spPr>
        <p:txBody>
          <a:bodyPr/>
          <a:lstStyle/>
          <a:p>
            <a:endParaRPr lang="en-US">
              <a:solidFill>
                <a:schemeClr val="accent1"/>
              </a:solidFill>
            </a:endParaRPr>
          </a:p>
        </p:txBody>
      </p:sp>
      <p:sp>
        <p:nvSpPr>
          <p:cNvPr id="9" name="TextBox 8"/>
          <p:cNvSpPr txBox="1">
            <a:spLocks noChangeArrowheads="1"/>
          </p:cNvSpPr>
          <p:nvPr userDrawn="1"/>
        </p:nvSpPr>
        <p:spPr bwMode="auto">
          <a:xfrm>
            <a:off x="500138"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solidFill>
                  <a:schemeClr val="bg1"/>
                </a:solidFill>
              </a:rPr>
              <a:t> </a:t>
            </a:r>
            <a:fld id="{F938F4FD-D65E-F540-95B2-9ED28185E262}" type="slidenum">
              <a:rPr lang="en-US" sz="1000" smtClean="0">
                <a:solidFill>
                  <a:schemeClr val="bg1"/>
                </a:solidFill>
              </a:rPr>
              <a:t>‹#›</a:t>
            </a:fld>
            <a:r>
              <a:rPr lang="en-US" sz="1000" dirty="0">
                <a:solidFill>
                  <a:schemeClr val="bg1"/>
                </a:solidFill>
              </a:rPr>
              <a:t> |  The University of Newcastle</a:t>
            </a:r>
          </a:p>
        </p:txBody>
      </p:sp>
      <p:sp>
        <p:nvSpPr>
          <p:cNvPr id="10" name="TextBox 9"/>
          <p:cNvSpPr txBox="1">
            <a:spLocks noChangeArrowheads="1"/>
          </p:cNvSpPr>
          <p:nvPr userDrawn="1"/>
        </p:nvSpPr>
        <p:spPr bwMode="auto">
          <a:xfrm>
            <a:off x="7184790" y="6562725"/>
            <a:ext cx="1728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err="1">
                <a:solidFill>
                  <a:schemeClr val="bg1"/>
                </a:solidFill>
                <a:cs typeface="Arial" charset="0"/>
              </a:rPr>
              <a:t>www.newcastle.edu.au</a:t>
            </a:r>
            <a:endParaRPr lang="en-US" sz="1000" b="1" dirty="0">
              <a:solidFill>
                <a:schemeClr val="bg1"/>
              </a:solidFill>
              <a:cs typeface="Arial" charset="0"/>
            </a:endParaRPr>
          </a:p>
        </p:txBody>
      </p:sp>
      <p:sp>
        <p:nvSpPr>
          <p:cNvPr id="12" name="Text Placeholder 12"/>
          <p:cNvSpPr>
            <a:spLocks noGrp="1"/>
          </p:cNvSpPr>
          <p:nvPr>
            <p:ph type="body" sz="quarter" idx="10" hasCustomPrompt="1"/>
          </p:nvPr>
        </p:nvSpPr>
        <p:spPr>
          <a:xfrm>
            <a:off x="521777" y="439787"/>
            <a:ext cx="8153911" cy="510666"/>
          </a:xfrm>
          <a:prstGeom prst="rect">
            <a:avLst/>
          </a:prstGeom>
        </p:spPr>
        <p:txBody>
          <a:bodyPr vert="horz"/>
          <a:lstStyle>
            <a:lvl1pPr marL="0" indent="0">
              <a:buNone/>
              <a:defRPr sz="2500" baseline="0">
                <a:solidFill>
                  <a:schemeClr val="tx1"/>
                </a:solidFill>
                <a:latin typeface="Arial Black"/>
                <a:cs typeface="Arial Black"/>
              </a:defRPr>
            </a:lvl1pPr>
          </a:lstStyle>
          <a:p>
            <a:pPr lvl="0"/>
            <a:r>
              <a:rPr lang="en-US" dirty="0"/>
              <a:t>page heading in 25pt Arial Black</a:t>
            </a:r>
          </a:p>
        </p:txBody>
      </p:sp>
    </p:spTree>
    <p:extLst>
      <p:ext uri="{BB962C8B-B14F-4D97-AF65-F5344CB8AC3E}">
        <p14:creationId xmlns:p14="http://schemas.microsoft.com/office/powerpoint/2010/main" val="1975245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 Content">
    <p:spTree>
      <p:nvGrpSpPr>
        <p:cNvPr id="1" name=""/>
        <p:cNvGrpSpPr/>
        <p:nvPr/>
      </p:nvGrpSpPr>
      <p:grpSpPr>
        <a:xfrm>
          <a:off x="0" y="0"/>
          <a:ext cx="0" cy="0"/>
          <a:chOff x="0" y="0"/>
          <a:chExt cx="0" cy="0"/>
        </a:xfrm>
      </p:grpSpPr>
      <p:sp>
        <p:nvSpPr>
          <p:cNvPr id="11" name="Chart Placeholder 10"/>
          <p:cNvSpPr>
            <a:spLocks noGrp="1"/>
          </p:cNvSpPr>
          <p:nvPr>
            <p:ph type="chart" sz="quarter" idx="13"/>
          </p:nvPr>
        </p:nvSpPr>
        <p:spPr>
          <a:xfrm>
            <a:off x="500063" y="2151063"/>
            <a:ext cx="8175625" cy="3532187"/>
          </a:xfrm>
          <a:prstGeom prst="rect">
            <a:avLst/>
          </a:prstGeom>
        </p:spPr>
        <p:txBody>
          <a:bodyPr vert="horz"/>
          <a:lstStyle>
            <a:lvl1pPr marL="0" indent="0" algn="ctr">
              <a:buNone/>
              <a:defRPr sz="2500" baseline="0">
                <a:latin typeface="Arial"/>
                <a:cs typeface="Arial"/>
              </a:defRPr>
            </a:lvl1pPr>
          </a:lstStyle>
          <a:p>
            <a:endParaRPr lang="en-US" dirty="0"/>
          </a:p>
          <a:p>
            <a:endParaRPr lang="en-US" dirty="0"/>
          </a:p>
          <a:p>
            <a:r>
              <a:rPr lang="en-US" dirty="0"/>
              <a:t>Insert chart</a:t>
            </a:r>
          </a:p>
        </p:txBody>
      </p:sp>
      <p:pic>
        <p:nvPicPr>
          <p:cNvPr id="3" name="Picture 14" descr="UON_Restricted.ep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userDrawn="1"/>
        </p:nvSpPr>
        <p:spPr bwMode="auto">
          <a:xfrm>
            <a:off x="287338" y="6525345"/>
            <a:ext cx="8569325" cy="332656"/>
          </a:xfrm>
          <a:prstGeom prst="rect">
            <a:avLst/>
          </a:prstGeom>
          <a:solidFill>
            <a:srgbClr val="0066CC"/>
          </a:solidFill>
          <a:ln>
            <a:noFill/>
          </a:ln>
          <a:extLst/>
        </p:spPr>
        <p:txBody>
          <a:bodyPr/>
          <a:lstStyle/>
          <a:p>
            <a:endParaRPr lang="en-US">
              <a:solidFill>
                <a:schemeClr val="accent1"/>
              </a:solidFill>
            </a:endParaRPr>
          </a:p>
        </p:txBody>
      </p:sp>
      <p:sp>
        <p:nvSpPr>
          <p:cNvPr id="5" name="TextBox 4"/>
          <p:cNvSpPr txBox="1">
            <a:spLocks noChangeArrowheads="1"/>
          </p:cNvSpPr>
          <p:nvPr userDrawn="1"/>
        </p:nvSpPr>
        <p:spPr bwMode="auto">
          <a:xfrm>
            <a:off x="500138"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solidFill>
                  <a:schemeClr val="bg1"/>
                </a:solidFill>
              </a:rPr>
              <a:t> </a:t>
            </a:r>
            <a:fld id="{F938F4FD-D65E-F540-95B2-9ED28185E262}" type="slidenum">
              <a:rPr lang="en-US" sz="1000" smtClean="0">
                <a:solidFill>
                  <a:schemeClr val="bg1"/>
                </a:solidFill>
              </a:rPr>
              <a:t>‹#›</a:t>
            </a:fld>
            <a:r>
              <a:rPr lang="en-US" sz="1000" dirty="0">
                <a:solidFill>
                  <a:schemeClr val="bg1"/>
                </a:solidFill>
              </a:rPr>
              <a:t> |  The University of Newcastle</a:t>
            </a:r>
          </a:p>
        </p:txBody>
      </p:sp>
      <p:sp>
        <p:nvSpPr>
          <p:cNvPr id="6" name="TextBox 5"/>
          <p:cNvSpPr txBox="1">
            <a:spLocks noChangeArrowheads="1"/>
          </p:cNvSpPr>
          <p:nvPr userDrawn="1"/>
        </p:nvSpPr>
        <p:spPr bwMode="auto">
          <a:xfrm>
            <a:off x="7184790" y="6562725"/>
            <a:ext cx="1728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err="1">
                <a:solidFill>
                  <a:schemeClr val="bg1"/>
                </a:solidFill>
                <a:cs typeface="Arial" charset="0"/>
              </a:rPr>
              <a:t>www.newcastle.edu.au</a:t>
            </a:r>
            <a:endParaRPr lang="en-US" sz="1000" b="1" dirty="0">
              <a:solidFill>
                <a:schemeClr val="bg1"/>
              </a:solidFill>
              <a:cs typeface="Arial" charset="0"/>
            </a:endParaRPr>
          </a:p>
        </p:txBody>
      </p:sp>
      <p:sp>
        <p:nvSpPr>
          <p:cNvPr id="7" name="Text Placeholder 12"/>
          <p:cNvSpPr>
            <a:spLocks noGrp="1"/>
          </p:cNvSpPr>
          <p:nvPr>
            <p:ph type="body" sz="quarter" idx="10" hasCustomPrompt="1"/>
          </p:nvPr>
        </p:nvSpPr>
        <p:spPr>
          <a:xfrm>
            <a:off x="521777" y="439787"/>
            <a:ext cx="8153911" cy="510666"/>
          </a:xfrm>
          <a:prstGeom prst="rect">
            <a:avLst/>
          </a:prstGeom>
        </p:spPr>
        <p:txBody>
          <a:bodyPr vert="horz"/>
          <a:lstStyle>
            <a:lvl1pPr marL="0" indent="0">
              <a:buNone/>
              <a:defRPr sz="2500" baseline="0">
                <a:solidFill>
                  <a:schemeClr val="tx1"/>
                </a:solidFill>
                <a:latin typeface="Arial Black"/>
                <a:cs typeface="Arial Black"/>
              </a:defRPr>
            </a:lvl1pPr>
          </a:lstStyle>
          <a:p>
            <a:pPr lvl="0"/>
            <a:r>
              <a:rPr lang="en-US" dirty="0"/>
              <a:t>chart example</a:t>
            </a:r>
          </a:p>
        </p:txBody>
      </p:sp>
      <p:sp>
        <p:nvSpPr>
          <p:cNvPr id="8" name="Text Placeholder 13"/>
          <p:cNvSpPr>
            <a:spLocks noGrp="1"/>
          </p:cNvSpPr>
          <p:nvPr>
            <p:ph type="body" sz="quarter" idx="11" hasCustomPrompt="1"/>
          </p:nvPr>
        </p:nvSpPr>
        <p:spPr>
          <a:xfrm>
            <a:off x="521776" y="1156979"/>
            <a:ext cx="8153911" cy="326616"/>
          </a:xfrm>
          <a:prstGeom prst="rect">
            <a:avLst/>
          </a:prstGeom>
        </p:spPr>
        <p:txBody>
          <a:bodyPr vert="horz"/>
          <a:lstStyle>
            <a:lvl1pPr marL="0" indent="0">
              <a:buNone/>
              <a:defRPr sz="1600" baseline="0">
                <a:solidFill>
                  <a:srgbClr val="0066CC"/>
                </a:solidFill>
                <a:latin typeface="Arial Black"/>
                <a:cs typeface="Arial Black"/>
              </a:defRPr>
            </a:lvl1pPr>
          </a:lstStyle>
          <a:p>
            <a:pPr lvl="0"/>
            <a:r>
              <a:rPr lang="en-US" dirty="0"/>
              <a:t>SUB HEADING (OPTIONAL)</a:t>
            </a:r>
          </a:p>
        </p:txBody>
      </p:sp>
      <p:sp>
        <p:nvSpPr>
          <p:cNvPr id="9" name="Text Placeholder 16"/>
          <p:cNvSpPr>
            <a:spLocks noGrp="1"/>
          </p:cNvSpPr>
          <p:nvPr>
            <p:ph type="body" sz="quarter" idx="12" hasCustomPrompt="1"/>
          </p:nvPr>
        </p:nvSpPr>
        <p:spPr>
          <a:xfrm>
            <a:off x="522288" y="1721155"/>
            <a:ext cx="8153400" cy="310845"/>
          </a:xfrm>
          <a:prstGeom prst="rect">
            <a:avLst/>
          </a:prstGeom>
        </p:spPr>
        <p:txBody>
          <a:bodyPr vert="horz"/>
          <a:lstStyle>
            <a:lvl1pPr marL="0" indent="0">
              <a:buNone/>
              <a:defRPr sz="1200" baseline="0">
                <a:latin typeface="Arial"/>
                <a:cs typeface="Arial"/>
              </a:defRPr>
            </a:lvl1pPr>
          </a:lstStyle>
          <a:p>
            <a:pPr lvl="0"/>
            <a:r>
              <a:rPr lang="en-US" dirty="0"/>
              <a:t>For tables and charts please use the corporate colour palette only.</a:t>
            </a:r>
          </a:p>
        </p:txBody>
      </p:sp>
    </p:spTree>
    <p:extLst>
      <p:ext uri="{BB962C8B-B14F-4D97-AF65-F5344CB8AC3E}">
        <p14:creationId xmlns:p14="http://schemas.microsoft.com/office/powerpoint/2010/main" val="3172208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 Content">
    <p:spTree>
      <p:nvGrpSpPr>
        <p:cNvPr id="1" name=""/>
        <p:cNvGrpSpPr/>
        <p:nvPr/>
      </p:nvGrpSpPr>
      <p:grpSpPr>
        <a:xfrm>
          <a:off x="0" y="0"/>
          <a:ext cx="0" cy="0"/>
          <a:chOff x="0" y="0"/>
          <a:chExt cx="0" cy="0"/>
        </a:xfrm>
      </p:grpSpPr>
      <p:sp>
        <p:nvSpPr>
          <p:cNvPr id="11" name="Table Placeholder 10"/>
          <p:cNvSpPr>
            <a:spLocks noGrp="1"/>
          </p:cNvSpPr>
          <p:nvPr>
            <p:ph type="tbl" sz="quarter" idx="13"/>
          </p:nvPr>
        </p:nvSpPr>
        <p:spPr>
          <a:xfrm>
            <a:off x="500063" y="2349499"/>
            <a:ext cx="8175625" cy="3127375"/>
          </a:xfrm>
          <a:prstGeom prst="rect">
            <a:avLst/>
          </a:prstGeom>
        </p:spPr>
        <p:txBody>
          <a:bodyPr vert="horz"/>
          <a:lstStyle>
            <a:lvl1pPr marL="0" indent="0" algn="ctr">
              <a:buNone/>
              <a:defRPr sz="2500" b="0" i="0" baseline="0">
                <a:latin typeface="Arial"/>
                <a:cs typeface="Arial"/>
              </a:defRPr>
            </a:lvl1pPr>
          </a:lstStyle>
          <a:p>
            <a:endParaRPr lang="en-US" dirty="0"/>
          </a:p>
          <a:p>
            <a:br>
              <a:rPr lang="en-US" dirty="0"/>
            </a:br>
            <a:r>
              <a:rPr lang="en-US" dirty="0"/>
              <a:t>Insert table</a:t>
            </a:r>
          </a:p>
        </p:txBody>
      </p:sp>
      <p:pic>
        <p:nvPicPr>
          <p:cNvPr id="3" name="Picture 14" descr="UON_Restricted.ep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userDrawn="1"/>
        </p:nvSpPr>
        <p:spPr bwMode="auto">
          <a:xfrm>
            <a:off x="287338" y="6525345"/>
            <a:ext cx="8569325" cy="332656"/>
          </a:xfrm>
          <a:prstGeom prst="rect">
            <a:avLst/>
          </a:prstGeom>
          <a:solidFill>
            <a:srgbClr val="0066CC"/>
          </a:solidFill>
          <a:ln>
            <a:noFill/>
          </a:ln>
          <a:extLst/>
        </p:spPr>
        <p:txBody>
          <a:bodyPr/>
          <a:lstStyle/>
          <a:p>
            <a:endParaRPr lang="en-US">
              <a:solidFill>
                <a:schemeClr val="accent1"/>
              </a:solidFill>
            </a:endParaRPr>
          </a:p>
        </p:txBody>
      </p:sp>
      <p:sp>
        <p:nvSpPr>
          <p:cNvPr id="5" name="TextBox 4"/>
          <p:cNvSpPr txBox="1">
            <a:spLocks noChangeArrowheads="1"/>
          </p:cNvSpPr>
          <p:nvPr userDrawn="1"/>
        </p:nvSpPr>
        <p:spPr bwMode="auto">
          <a:xfrm>
            <a:off x="500138"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solidFill>
                  <a:schemeClr val="bg1"/>
                </a:solidFill>
              </a:rPr>
              <a:t> </a:t>
            </a:r>
            <a:fld id="{F938F4FD-D65E-F540-95B2-9ED28185E262}" type="slidenum">
              <a:rPr lang="en-US" sz="1000" smtClean="0">
                <a:solidFill>
                  <a:schemeClr val="bg1"/>
                </a:solidFill>
              </a:rPr>
              <a:t>‹#›</a:t>
            </a:fld>
            <a:r>
              <a:rPr lang="en-US" sz="1000" dirty="0">
                <a:solidFill>
                  <a:schemeClr val="bg1"/>
                </a:solidFill>
              </a:rPr>
              <a:t> |  The University of Newcastle</a:t>
            </a:r>
          </a:p>
        </p:txBody>
      </p:sp>
      <p:sp>
        <p:nvSpPr>
          <p:cNvPr id="6" name="TextBox 5"/>
          <p:cNvSpPr txBox="1">
            <a:spLocks noChangeArrowheads="1"/>
          </p:cNvSpPr>
          <p:nvPr userDrawn="1"/>
        </p:nvSpPr>
        <p:spPr bwMode="auto">
          <a:xfrm>
            <a:off x="7184790" y="6562725"/>
            <a:ext cx="1728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err="1">
                <a:solidFill>
                  <a:schemeClr val="bg1"/>
                </a:solidFill>
                <a:cs typeface="Arial" charset="0"/>
              </a:rPr>
              <a:t>www.newcastle.edu.au</a:t>
            </a:r>
            <a:endParaRPr lang="en-US" sz="1000" b="1" dirty="0">
              <a:solidFill>
                <a:schemeClr val="bg1"/>
              </a:solidFill>
              <a:cs typeface="Arial" charset="0"/>
            </a:endParaRPr>
          </a:p>
        </p:txBody>
      </p:sp>
      <p:sp>
        <p:nvSpPr>
          <p:cNvPr id="7" name="Text Placeholder 12"/>
          <p:cNvSpPr>
            <a:spLocks noGrp="1"/>
          </p:cNvSpPr>
          <p:nvPr>
            <p:ph type="body" sz="quarter" idx="10" hasCustomPrompt="1"/>
          </p:nvPr>
        </p:nvSpPr>
        <p:spPr>
          <a:xfrm>
            <a:off x="521777" y="439787"/>
            <a:ext cx="8153911" cy="510666"/>
          </a:xfrm>
          <a:prstGeom prst="rect">
            <a:avLst/>
          </a:prstGeom>
        </p:spPr>
        <p:txBody>
          <a:bodyPr vert="horz"/>
          <a:lstStyle>
            <a:lvl1pPr marL="0" indent="0">
              <a:buNone/>
              <a:defRPr sz="2500" baseline="0">
                <a:solidFill>
                  <a:schemeClr val="tx1"/>
                </a:solidFill>
                <a:latin typeface="Arial Black"/>
                <a:cs typeface="Arial Black"/>
              </a:defRPr>
            </a:lvl1pPr>
          </a:lstStyle>
          <a:p>
            <a:pPr lvl="0"/>
            <a:r>
              <a:rPr lang="en-US" dirty="0"/>
              <a:t>table example</a:t>
            </a:r>
          </a:p>
        </p:txBody>
      </p:sp>
      <p:sp>
        <p:nvSpPr>
          <p:cNvPr id="8" name="Text Placeholder 13"/>
          <p:cNvSpPr>
            <a:spLocks noGrp="1"/>
          </p:cNvSpPr>
          <p:nvPr>
            <p:ph type="body" sz="quarter" idx="11" hasCustomPrompt="1"/>
          </p:nvPr>
        </p:nvSpPr>
        <p:spPr>
          <a:xfrm>
            <a:off x="521776" y="1156979"/>
            <a:ext cx="8153911" cy="326616"/>
          </a:xfrm>
          <a:prstGeom prst="rect">
            <a:avLst/>
          </a:prstGeom>
        </p:spPr>
        <p:txBody>
          <a:bodyPr vert="horz"/>
          <a:lstStyle>
            <a:lvl1pPr marL="0" indent="0">
              <a:buNone/>
              <a:defRPr sz="1600" baseline="0">
                <a:solidFill>
                  <a:srgbClr val="0066CC"/>
                </a:solidFill>
                <a:latin typeface="Arial Black"/>
                <a:cs typeface="Arial Black"/>
              </a:defRPr>
            </a:lvl1pPr>
          </a:lstStyle>
          <a:p>
            <a:pPr lvl="0"/>
            <a:r>
              <a:rPr lang="en-US" dirty="0"/>
              <a:t>SUB HEADING (OPTIONAL)</a:t>
            </a:r>
          </a:p>
        </p:txBody>
      </p:sp>
      <p:sp>
        <p:nvSpPr>
          <p:cNvPr id="9" name="Text Placeholder 16"/>
          <p:cNvSpPr>
            <a:spLocks noGrp="1"/>
          </p:cNvSpPr>
          <p:nvPr>
            <p:ph type="body" sz="quarter" idx="12" hasCustomPrompt="1"/>
          </p:nvPr>
        </p:nvSpPr>
        <p:spPr>
          <a:xfrm>
            <a:off x="522288" y="1721155"/>
            <a:ext cx="8153400" cy="310845"/>
          </a:xfrm>
          <a:prstGeom prst="rect">
            <a:avLst/>
          </a:prstGeom>
        </p:spPr>
        <p:txBody>
          <a:bodyPr vert="horz"/>
          <a:lstStyle>
            <a:lvl1pPr marL="0" indent="0">
              <a:buNone/>
              <a:defRPr sz="1200" baseline="0">
                <a:latin typeface="Arial"/>
                <a:cs typeface="Arial"/>
              </a:defRPr>
            </a:lvl1pPr>
          </a:lstStyle>
          <a:p>
            <a:pPr lvl="0"/>
            <a:r>
              <a:rPr lang="en-US" dirty="0"/>
              <a:t>For tables and charts please use the corporate colour palette only.</a:t>
            </a:r>
          </a:p>
        </p:txBody>
      </p:sp>
    </p:spTree>
    <p:extLst>
      <p:ext uri="{BB962C8B-B14F-4D97-AF65-F5344CB8AC3E}">
        <p14:creationId xmlns:p14="http://schemas.microsoft.com/office/powerpoint/2010/main" val="1511116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287338" y="6525345"/>
            <a:ext cx="8569325" cy="332656"/>
          </a:xfrm>
          <a:prstGeom prst="rect">
            <a:avLst/>
          </a:prstGeom>
          <a:solidFill>
            <a:srgbClr val="0066CC"/>
          </a:solidFill>
          <a:ln>
            <a:noFill/>
          </a:ln>
          <a:extLst/>
        </p:spPr>
        <p:txBody>
          <a:bodyPr/>
          <a:lstStyle/>
          <a:p>
            <a:endParaRPr lang="en-US">
              <a:solidFill>
                <a:schemeClr val="accent1"/>
              </a:solidFill>
            </a:endParaRPr>
          </a:p>
        </p:txBody>
      </p:sp>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340600" y="0"/>
            <a:ext cx="18034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a:spLocks noChangeArrowheads="1"/>
          </p:cNvSpPr>
          <p:nvPr userDrawn="1"/>
        </p:nvSpPr>
        <p:spPr bwMode="auto">
          <a:xfrm>
            <a:off x="477838"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solidFill>
                  <a:schemeClr val="bg1"/>
                </a:solidFill>
              </a:rPr>
              <a:t>The University of Newcastle</a:t>
            </a:r>
          </a:p>
        </p:txBody>
      </p:sp>
      <p:sp>
        <p:nvSpPr>
          <p:cNvPr id="7" name="TextBox 9"/>
          <p:cNvSpPr txBox="1">
            <a:spLocks noChangeArrowheads="1"/>
          </p:cNvSpPr>
          <p:nvPr userDrawn="1"/>
        </p:nvSpPr>
        <p:spPr bwMode="auto">
          <a:xfrm>
            <a:off x="7184790" y="6562725"/>
            <a:ext cx="1728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err="1">
                <a:solidFill>
                  <a:schemeClr val="bg1"/>
                </a:solidFill>
                <a:cs typeface="Arial" charset="0"/>
              </a:rPr>
              <a:t>www.newcastle.edu.au</a:t>
            </a:r>
            <a:endParaRPr lang="en-US" sz="1000" b="1" dirty="0">
              <a:solidFill>
                <a:schemeClr val="bg1"/>
              </a:solidFill>
              <a:cs typeface="Arial" charset="0"/>
            </a:endParaRPr>
          </a:p>
        </p:txBody>
      </p:sp>
      <p:sp>
        <p:nvSpPr>
          <p:cNvPr id="8" name="Text Placeholder 16"/>
          <p:cNvSpPr>
            <a:spLocks noGrp="1"/>
          </p:cNvSpPr>
          <p:nvPr>
            <p:ph type="body" sz="quarter" idx="13" hasCustomPrompt="1"/>
          </p:nvPr>
        </p:nvSpPr>
        <p:spPr>
          <a:xfrm>
            <a:off x="477065" y="1270000"/>
            <a:ext cx="6416708" cy="533400"/>
          </a:xfrm>
          <a:prstGeom prst="rect">
            <a:avLst/>
          </a:prstGeom>
        </p:spPr>
        <p:txBody>
          <a:bodyPr vert="horz"/>
          <a:lstStyle>
            <a:lvl1pPr marL="0" marR="0" indent="0" algn="l" defTabSz="457162" rtl="0" eaLnBrk="1" fontAlgn="auto" latinLnBrk="0" hangingPunct="1">
              <a:lnSpc>
                <a:spcPct val="70000"/>
              </a:lnSpc>
              <a:spcBef>
                <a:spcPct val="20000"/>
              </a:spcBef>
              <a:spcAft>
                <a:spcPts val="0"/>
              </a:spcAft>
              <a:buClrTx/>
              <a:buSzTx/>
              <a:buFont typeface="Arial"/>
              <a:buNone/>
              <a:tabLst/>
              <a:defRPr sz="5400" baseline="0">
                <a:solidFill>
                  <a:schemeClr val="tx1"/>
                </a:solidFill>
                <a:latin typeface="Arial Black"/>
                <a:cs typeface="Arial Black"/>
              </a:defRPr>
            </a:lvl1pPr>
          </a:lstStyle>
          <a:p>
            <a:pPr marL="0" marR="0" lvl="0" indent="0" algn="l" defTabSz="457162" rtl="0" eaLnBrk="1" fontAlgn="auto" latinLnBrk="0" hangingPunct="1">
              <a:lnSpc>
                <a:spcPct val="70000"/>
              </a:lnSpc>
              <a:spcBef>
                <a:spcPct val="20000"/>
              </a:spcBef>
              <a:spcAft>
                <a:spcPts val="0"/>
              </a:spcAft>
              <a:buClrTx/>
              <a:buSzTx/>
              <a:buFont typeface="Arial"/>
              <a:buNone/>
              <a:tabLst/>
              <a:defRPr/>
            </a:pPr>
            <a:r>
              <a:rPr lang="en-AU" dirty="0"/>
              <a:t>Thank you</a:t>
            </a:r>
          </a:p>
        </p:txBody>
      </p:sp>
    </p:spTree>
    <p:extLst>
      <p:ext uri="{BB962C8B-B14F-4D97-AF65-F5344CB8AC3E}">
        <p14:creationId xmlns:p14="http://schemas.microsoft.com/office/powerpoint/2010/main" val="1288267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 Content">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287338" y="6525345"/>
            <a:ext cx="8569325" cy="332656"/>
          </a:xfrm>
          <a:prstGeom prst="rect">
            <a:avLst/>
          </a:prstGeom>
          <a:solidFill>
            <a:srgbClr val="0066CC"/>
          </a:solidFill>
          <a:ln>
            <a:noFill/>
          </a:ln>
          <a:extLst/>
        </p:spPr>
        <p:txBody>
          <a:bodyPr/>
          <a:lstStyle/>
          <a:p>
            <a:endParaRPr lang="en-US">
              <a:solidFill>
                <a:schemeClr val="accent1"/>
              </a:solidFill>
            </a:endParaRPr>
          </a:p>
        </p:txBody>
      </p:sp>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340600" y="0"/>
            <a:ext cx="18034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6"/>
          <p:cNvSpPr>
            <a:spLocks noGrp="1"/>
          </p:cNvSpPr>
          <p:nvPr>
            <p:ph type="body" sz="quarter" idx="13" hasCustomPrompt="1"/>
          </p:nvPr>
        </p:nvSpPr>
        <p:spPr>
          <a:xfrm>
            <a:off x="477065" y="1270000"/>
            <a:ext cx="6416708" cy="533400"/>
          </a:xfrm>
          <a:prstGeom prst="rect">
            <a:avLst/>
          </a:prstGeom>
        </p:spPr>
        <p:txBody>
          <a:bodyPr vert="horz"/>
          <a:lstStyle>
            <a:lvl1pPr marL="0" marR="0" indent="0" algn="l" defTabSz="457162" rtl="0" eaLnBrk="1" fontAlgn="auto" latinLnBrk="0" hangingPunct="1">
              <a:lnSpc>
                <a:spcPct val="70000"/>
              </a:lnSpc>
              <a:spcBef>
                <a:spcPct val="20000"/>
              </a:spcBef>
              <a:spcAft>
                <a:spcPts val="0"/>
              </a:spcAft>
              <a:buClrTx/>
              <a:buSzTx/>
              <a:buFont typeface="Arial"/>
              <a:buNone/>
              <a:tabLst/>
              <a:defRPr sz="5400" baseline="0">
                <a:solidFill>
                  <a:schemeClr val="tx1"/>
                </a:solidFill>
                <a:latin typeface="Arial Black"/>
                <a:cs typeface="Arial Black"/>
              </a:defRPr>
            </a:lvl1pPr>
          </a:lstStyle>
          <a:p>
            <a:pPr marL="0" marR="0" lvl="0" indent="0" algn="l" defTabSz="457162" rtl="0" eaLnBrk="1" fontAlgn="auto" latinLnBrk="0" hangingPunct="1">
              <a:lnSpc>
                <a:spcPct val="70000"/>
              </a:lnSpc>
              <a:spcBef>
                <a:spcPct val="20000"/>
              </a:spcBef>
              <a:spcAft>
                <a:spcPts val="0"/>
              </a:spcAft>
              <a:buClrTx/>
              <a:buSzTx/>
              <a:buFont typeface="Arial"/>
              <a:buNone/>
              <a:tabLst/>
              <a:defRPr/>
            </a:pPr>
            <a:r>
              <a:rPr lang="en-AU" dirty="0"/>
              <a:t>Thank you</a:t>
            </a:r>
          </a:p>
        </p:txBody>
      </p:sp>
      <p:sp>
        <p:nvSpPr>
          <p:cNvPr id="6" name="TextBox 8"/>
          <p:cNvSpPr txBox="1">
            <a:spLocks noChangeArrowheads="1"/>
          </p:cNvSpPr>
          <p:nvPr userDrawn="1"/>
        </p:nvSpPr>
        <p:spPr bwMode="auto">
          <a:xfrm>
            <a:off x="477838"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solidFill>
                  <a:schemeClr val="bg1"/>
                </a:solidFill>
              </a:rPr>
              <a:t>The University of Newcastle</a:t>
            </a:r>
          </a:p>
        </p:txBody>
      </p:sp>
      <p:sp>
        <p:nvSpPr>
          <p:cNvPr id="7" name="TextBox 9"/>
          <p:cNvSpPr txBox="1">
            <a:spLocks noChangeArrowheads="1"/>
          </p:cNvSpPr>
          <p:nvPr userDrawn="1"/>
        </p:nvSpPr>
        <p:spPr bwMode="auto">
          <a:xfrm>
            <a:off x="7184790" y="6562725"/>
            <a:ext cx="1728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err="1">
                <a:solidFill>
                  <a:schemeClr val="bg1"/>
                </a:solidFill>
                <a:cs typeface="Arial" charset="0"/>
              </a:rPr>
              <a:t>www.newcastle.edu.au</a:t>
            </a:r>
            <a:endParaRPr lang="en-US" sz="1000" b="1" dirty="0">
              <a:solidFill>
                <a:schemeClr val="bg1"/>
              </a:solidFill>
              <a:cs typeface="Arial" charset="0"/>
            </a:endParaRPr>
          </a:p>
        </p:txBody>
      </p:sp>
      <p:sp>
        <p:nvSpPr>
          <p:cNvPr id="9" name="Text Placeholder 8"/>
          <p:cNvSpPr>
            <a:spLocks noGrp="1"/>
          </p:cNvSpPr>
          <p:nvPr>
            <p:ph type="body" sz="quarter" idx="14" hasCustomPrompt="1"/>
          </p:nvPr>
        </p:nvSpPr>
        <p:spPr>
          <a:xfrm>
            <a:off x="477065" y="2636912"/>
            <a:ext cx="5918200" cy="322695"/>
          </a:xfrm>
          <a:prstGeom prst="rect">
            <a:avLst/>
          </a:prstGeom>
        </p:spPr>
        <p:txBody>
          <a:bodyPr vert="horz"/>
          <a:lstStyle>
            <a:lvl1pPr marL="0" indent="0">
              <a:buNone/>
              <a:defRPr sz="1800">
                <a:latin typeface="Arial"/>
                <a:cs typeface="Arial"/>
              </a:defRPr>
            </a:lvl1pPr>
          </a:lstStyle>
          <a:p>
            <a:pPr lvl="0"/>
            <a:r>
              <a:rPr lang="en-US" dirty="0"/>
              <a:t>DISCUSSION</a:t>
            </a:r>
          </a:p>
        </p:txBody>
      </p:sp>
    </p:spTree>
    <p:extLst>
      <p:ext uri="{BB962C8B-B14F-4D97-AF65-F5344CB8AC3E}">
        <p14:creationId xmlns:p14="http://schemas.microsoft.com/office/powerpoint/2010/main" val="4262171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E2CE428-46F1-B248-89A5-BDD997F50D10}" type="datetimeFigureOut">
              <a:rPr lang="en-US" smtClean="0"/>
              <a:t>7/18/2016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0C6DADD-4DFE-CA49-8A92-854FDC8FD2E1}" type="slidenum">
              <a:rPr lang="en-US" smtClean="0"/>
              <a:t>‹#›</a:t>
            </a:fld>
            <a:endParaRPr lang="en-US"/>
          </a:p>
        </p:txBody>
      </p:sp>
    </p:spTree>
    <p:extLst>
      <p:ext uri="{BB962C8B-B14F-4D97-AF65-F5344CB8AC3E}">
        <p14:creationId xmlns:p14="http://schemas.microsoft.com/office/powerpoint/2010/main" val="3193103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5" descr="powerpoint_covers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3" y="0"/>
            <a:ext cx="8485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938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Text Box 5"/>
          <p:cNvSpPr txBox="1">
            <a:spLocks noChangeArrowheads="1"/>
          </p:cNvSpPr>
          <p:nvPr userDrawn="1"/>
        </p:nvSpPr>
        <p:spPr bwMode="auto">
          <a:xfrm>
            <a:off x="762000" y="12954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64" charset="-128"/>
              </a:defRPr>
            </a:lvl1pPr>
            <a:lvl2pPr marL="742950" indent="-285750">
              <a:defRPr sz="2400">
                <a:solidFill>
                  <a:schemeClr val="tx1"/>
                </a:solidFill>
                <a:latin typeface="Arial" charset="0"/>
                <a:ea typeface="ＭＳ Ｐゴシック" pitchFamily="-64" charset="-128"/>
              </a:defRPr>
            </a:lvl2pPr>
            <a:lvl3pPr marL="1143000" indent="-228600">
              <a:defRPr sz="2400">
                <a:solidFill>
                  <a:schemeClr val="tx1"/>
                </a:solidFill>
                <a:latin typeface="Arial" charset="0"/>
                <a:ea typeface="ＭＳ Ｐゴシック" pitchFamily="-64" charset="-128"/>
              </a:defRPr>
            </a:lvl3pPr>
            <a:lvl4pPr marL="1600200" indent="-228600">
              <a:defRPr sz="2400">
                <a:solidFill>
                  <a:schemeClr val="tx1"/>
                </a:solidFill>
                <a:latin typeface="Arial" charset="0"/>
                <a:ea typeface="ＭＳ Ｐゴシック" pitchFamily="-64" charset="-128"/>
              </a:defRPr>
            </a:lvl4pPr>
            <a:lvl5pPr marL="2057400" indent="-228600">
              <a:defRPr sz="2400">
                <a:solidFill>
                  <a:schemeClr val="tx1"/>
                </a:solidFill>
                <a:latin typeface="Arial" charset="0"/>
                <a:ea typeface="ＭＳ Ｐゴシック" pitchFamily="-6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6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6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6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64" charset="-128"/>
              </a:defRPr>
            </a:lvl9pPr>
          </a:lstStyle>
          <a:p>
            <a:pPr>
              <a:spcBef>
                <a:spcPct val="50000"/>
              </a:spcBef>
              <a:defRPr/>
            </a:pPr>
            <a:endParaRPr lang="en-US" dirty="0"/>
          </a:p>
        </p:txBody>
      </p:sp>
      <p:pic>
        <p:nvPicPr>
          <p:cNvPr id="5" name="Picture 9" descr="UON_Squar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04138" y="0"/>
            <a:ext cx="14398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Rectangle 2"/>
          <p:cNvSpPr>
            <a:spLocks noGrp="1" noChangeArrowheads="1"/>
          </p:cNvSpPr>
          <p:nvPr>
            <p:ph type="ctrTitle"/>
          </p:nvPr>
        </p:nvSpPr>
        <p:spPr>
          <a:xfrm>
            <a:off x="1524000" y="2133600"/>
            <a:ext cx="6934200" cy="1295400"/>
          </a:xfrm>
          <a:prstGeom prst="rect">
            <a:avLst/>
          </a:prstGeom>
        </p:spPr>
        <p:txBody>
          <a:bodyPr/>
          <a:lstStyle>
            <a:lvl1pPr>
              <a:defRPr/>
            </a:lvl1pPr>
          </a:lstStyle>
          <a:p>
            <a:r>
              <a:rPr lang="en-US"/>
              <a:t>Click to edit Master title style</a:t>
            </a:r>
          </a:p>
        </p:txBody>
      </p:sp>
      <p:sp>
        <p:nvSpPr>
          <p:cNvPr id="138243" name="Rectangle 3"/>
          <p:cNvSpPr>
            <a:spLocks noGrp="1" noChangeArrowheads="1"/>
          </p:cNvSpPr>
          <p:nvPr>
            <p:ph type="subTitle" idx="1"/>
          </p:nvPr>
        </p:nvSpPr>
        <p:spPr>
          <a:xfrm>
            <a:off x="1524000" y="4089400"/>
            <a:ext cx="6248400" cy="2463800"/>
          </a:xfrm>
          <a:prstGeom prst="rect">
            <a:avLst/>
          </a:prstGeom>
        </p:spPr>
        <p:txBody>
          <a:bodyPr/>
          <a:lstStyle>
            <a:lvl1pPr marL="0" indent="0">
              <a:buFontTx/>
              <a:buNone/>
              <a:defRPr/>
            </a:lvl1pPr>
          </a:lstStyle>
          <a:p>
            <a:r>
              <a:rPr lang="en-US"/>
              <a:t>Click to edit Master subtitle style</a:t>
            </a:r>
          </a:p>
        </p:txBody>
      </p:sp>
    </p:spTree>
    <p:extLst>
      <p:ext uri="{BB962C8B-B14F-4D97-AF65-F5344CB8AC3E}">
        <p14:creationId xmlns:p14="http://schemas.microsoft.com/office/powerpoint/2010/main" val="1624033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 Custom Image">
    <p:spTree>
      <p:nvGrpSpPr>
        <p:cNvPr id="1" name=""/>
        <p:cNvGrpSpPr/>
        <p:nvPr/>
      </p:nvGrpSpPr>
      <p:grpSpPr>
        <a:xfrm>
          <a:off x="0" y="0"/>
          <a:ext cx="0" cy="0"/>
          <a:chOff x="0" y="0"/>
          <a:chExt cx="0" cy="0"/>
        </a:xfrm>
      </p:grpSpPr>
      <p:sp>
        <p:nvSpPr>
          <p:cNvPr id="19" name="Picture Placeholder 8"/>
          <p:cNvSpPr>
            <a:spLocks noGrp="1"/>
          </p:cNvSpPr>
          <p:nvPr>
            <p:ph type="pic" sz="quarter" idx="10" hasCustomPrompt="1"/>
          </p:nvPr>
        </p:nvSpPr>
        <p:spPr>
          <a:xfrm>
            <a:off x="304800" y="292099"/>
            <a:ext cx="8547100" cy="5077005"/>
          </a:xfrm>
          <a:prstGeom prst="rect">
            <a:avLst/>
          </a:prstGeom>
          <a:solidFill>
            <a:schemeClr val="bg1">
              <a:lumMod val="85000"/>
            </a:schemeClr>
          </a:solidFill>
        </p:spPr>
        <p:txBody>
          <a:bodyPr vert="horz"/>
          <a:lstStyle>
            <a:lvl1pPr marL="0" indent="0" algn="ctr">
              <a:buNone/>
              <a:defRPr sz="2000">
                <a:latin typeface="Arial"/>
                <a:cs typeface="Arial"/>
              </a:defRPr>
            </a:lvl1pPr>
          </a:lstStyle>
          <a:p>
            <a:br>
              <a:rPr lang="en-US" dirty="0"/>
            </a:br>
            <a:br>
              <a:rPr lang="en-US" dirty="0"/>
            </a:br>
            <a:br>
              <a:rPr lang="en-US" dirty="0"/>
            </a:br>
            <a:br>
              <a:rPr lang="en-US" dirty="0"/>
            </a:br>
            <a:br>
              <a:rPr lang="en-US" dirty="0"/>
            </a:br>
            <a:endParaRPr lang="en-US" dirty="0"/>
          </a:p>
          <a:p>
            <a:endParaRPr lang="en-US" dirty="0"/>
          </a:p>
          <a:p>
            <a:endParaRPr lang="en-US" dirty="0"/>
          </a:p>
          <a:p>
            <a:endParaRPr lang="en-US" dirty="0"/>
          </a:p>
          <a:p>
            <a:r>
              <a:rPr lang="en-US" dirty="0"/>
              <a:t>Insert your picture here</a:t>
            </a:r>
          </a:p>
        </p:txBody>
      </p:sp>
      <p:sp>
        <p:nvSpPr>
          <p:cNvPr id="13" name="Text Placeholder 16"/>
          <p:cNvSpPr>
            <a:spLocks noGrp="1"/>
          </p:cNvSpPr>
          <p:nvPr>
            <p:ph type="body" sz="quarter" idx="13" hasCustomPrompt="1"/>
          </p:nvPr>
        </p:nvSpPr>
        <p:spPr>
          <a:xfrm>
            <a:off x="477065" y="1275580"/>
            <a:ext cx="6416708" cy="2044700"/>
          </a:xfrm>
          <a:prstGeom prst="rect">
            <a:avLst/>
          </a:prstGeom>
        </p:spPr>
        <p:txBody>
          <a:bodyPr vert="horz"/>
          <a:lstStyle>
            <a:lvl1pPr marL="0" marR="0" indent="0" algn="l" defTabSz="457162" rtl="0" eaLnBrk="1" fontAlgn="auto" latinLnBrk="0" hangingPunct="1">
              <a:lnSpc>
                <a:spcPct val="70000"/>
              </a:lnSpc>
              <a:spcBef>
                <a:spcPct val="20000"/>
              </a:spcBef>
              <a:spcAft>
                <a:spcPts val="0"/>
              </a:spcAft>
              <a:buClrTx/>
              <a:buSzTx/>
              <a:buFont typeface="Arial"/>
              <a:buNone/>
              <a:tabLst/>
              <a:defRPr sz="5400" baseline="0">
                <a:solidFill>
                  <a:schemeClr val="bg1"/>
                </a:solidFill>
                <a:latin typeface="Arial Black"/>
                <a:cs typeface="Arial Black"/>
              </a:defRPr>
            </a:lvl1pPr>
          </a:lstStyle>
          <a:p>
            <a:pPr marL="0" marR="0" lvl="0" indent="0" algn="l" defTabSz="457162" rtl="0" eaLnBrk="1" fontAlgn="auto" latinLnBrk="0" hangingPunct="1">
              <a:lnSpc>
                <a:spcPct val="70000"/>
              </a:lnSpc>
              <a:spcBef>
                <a:spcPct val="20000"/>
              </a:spcBef>
              <a:spcAft>
                <a:spcPts val="0"/>
              </a:spcAft>
              <a:buClrTx/>
              <a:buSzTx/>
              <a:buFont typeface="Arial"/>
              <a:buNone/>
              <a:tabLst/>
              <a:defRPr/>
            </a:pPr>
            <a:r>
              <a:rPr lang="en-AU" dirty="0"/>
              <a:t>main heading</a:t>
            </a:r>
          </a:p>
        </p:txBody>
      </p:sp>
      <p:sp>
        <p:nvSpPr>
          <p:cNvPr id="14" name="Text Placeholder 11"/>
          <p:cNvSpPr>
            <a:spLocks noGrp="1"/>
          </p:cNvSpPr>
          <p:nvPr>
            <p:ph type="body" sz="quarter" idx="14" hasCustomPrompt="1"/>
          </p:nvPr>
        </p:nvSpPr>
        <p:spPr>
          <a:xfrm>
            <a:off x="477838" y="5559981"/>
            <a:ext cx="6416675" cy="202896"/>
          </a:xfrm>
          <a:prstGeom prst="rect">
            <a:avLst/>
          </a:prstGeom>
        </p:spPr>
        <p:txBody>
          <a:bodyPr vert="horz"/>
          <a:lstStyle>
            <a:lvl1pPr marL="0" indent="0">
              <a:buFontTx/>
              <a:buNone/>
              <a:defRPr sz="1200" b="1" baseline="0">
                <a:solidFill>
                  <a:srgbClr val="0F1012"/>
                </a:solidFill>
                <a:latin typeface="Arial"/>
                <a:cs typeface="Arial"/>
              </a:defRPr>
            </a:lvl1pPr>
          </a:lstStyle>
          <a:p>
            <a:pPr lvl="0"/>
            <a:r>
              <a:rPr lang="en-US" dirty="0"/>
              <a:t>TITLE NAME SURNAME</a:t>
            </a:r>
          </a:p>
        </p:txBody>
      </p:sp>
      <p:sp>
        <p:nvSpPr>
          <p:cNvPr id="15" name="Text Placeholder 15"/>
          <p:cNvSpPr>
            <a:spLocks noGrp="1"/>
          </p:cNvSpPr>
          <p:nvPr>
            <p:ph type="body" sz="quarter" idx="15" hasCustomPrompt="1"/>
          </p:nvPr>
        </p:nvSpPr>
        <p:spPr>
          <a:xfrm>
            <a:off x="477838" y="5762876"/>
            <a:ext cx="6416675" cy="217241"/>
          </a:xfrm>
          <a:prstGeom prst="rect">
            <a:avLst/>
          </a:prstGeom>
        </p:spPr>
        <p:txBody>
          <a:bodyPr vert="horz"/>
          <a:lstStyle>
            <a:lvl1pPr marL="0" indent="0">
              <a:buNone/>
              <a:defRPr sz="1200" b="1">
                <a:solidFill>
                  <a:schemeClr val="tx1"/>
                </a:solidFill>
                <a:latin typeface="Arial"/>
                <a:cs typeface="Arial"/>
              </a:defRPr>
            </a:lvl1pPr>
          </a:lstStyle>
          <a:p>
            <a:pPr lvl="0"/>
            <a:r>
              <a:rPr lang="en-US" dirty="0"/>
              <a:t>Qualifications</a:t>
            </a:r>
          </a:p>
        </p:txBody>
      </p:sp>
      <p:sp>
        <p:nvSpPr>
          <p:cNvPr id="16" name="Text Placeholder 17"/>
          <p:cNvSpPr>
            <a:spLocks noGrp="1"/>
          </p:cNvSpPr>
          <p:nvPr>
            <p:ph type="body" sz="quarter" idx="16" hasCustomPrompt="1"/>
          </p:nvPr>
        </p:nvSpPr>
        <p:spPr>
          <a:xfrm>
            <a:off x="477838" y="5980117"/>
            <a:ext cx="6416675" cy="213221"/>
          </a:xfrm>
          <a:prstGeom prst="rect">
            <a:avLst/>
          </a:prstGeom>
        </p:spPr>
        <p:txBody>
          <a:bodyPr vert="horz"/>
          <a:lstStyle>
            <a:lvl1pPr marL="0" indent="0">
              <a:buNone/>
              <a:defRPr sz="1200" b="1">
                <a:solidFill>
                  <a:srgbClr val="0F1012"/>
                </a:solidFill>
                <a:latin typeface="Arial"/>
                <a:cs typeface="Arial"/>
              </a:defRPr>
            </a:lvl1pPr>
          </a:lstStyle>
          <a:p>
            <a:pPr lvl="0"/>
            <a:r>
              <a:rPr lang="en-US" dirty="0"/>
              <a:t>Position</a:t>
            </a:r>
          </a:p>
        </p:txBody>
      </p:sp>
      <p:sp>
        <p:nvSpPr>
          <p:cNvPr id="17" name="Text Placeholder 17"/>
          <p:cNvSpPr>
            <a:spLocks noGrp="1"/>
          </p:cNvSpPr>
          <p:nvPr>
            <p:ph type="body" sz="quarter" idx="17" hasCustomPrompt="1"/>
          </p:nvPr>
        </p:nvSpPr>
        <p:spPr>
          <a:xfrm>
            <a:off x="477065" y="6193339"/>
            <a:ext cx="6416675" cy="206624"/>
          </a:xfrm>
          <a:prstGeom prst="rect">
            <a:avLst/>
          </a:prstGeom>
        </p:spPr>
        <p:txBody>
          <a:bodyPr vert="horz"/>
          <a:lstStyle>
            <a:lvl1pPr marL="0" indent="0">
              <a:buNone/>
              <a:defRPr sz="1200" b="1">
                <a:solidFill>
                  <a:srgbClr val="0F1012"/>
                </a:solidFill>
                <a:latin typeface="Arial"/>
                <a:cs typeface="Arial"/>
              </a:defRPr>
            </a:lvl1pPr>
          </a:lstStyle>
          <a:p>
            <a:pPr lvl="0"/>
            <a:r>
              <a:rPr lang="en-US" dirty="0"/>
              <a:t>Faculty/Unit</a:t>
            </a:r>
          </a:p>
        </p:txBody>
      </p:sp>
      <p:sp>
        <p:nvSpPr>
          <p:cNvPr id="25" name="Text Placeholder 17"/>
          <p:cNvSpPr>
            <a:spLocks noGrp="1"/>
          </p:cNvSpPr>
          <p:nvPr>
            <p:ph type="body" sz="quarter" idx="18" hasCustomPrompt="1"/>
          </p:nvPr>
        </p:nvSpPr>
        <p:spPr>
          <a:xfrm>
            <a:off x="477065" y="6399962"/>
            <a:ext cx="6416675" cy="204041"/>
          </a:xfrm>
          <a:prstGeom prst="rect">
            <a:avLst/>
          </a:prstGeom>
        </p:spPr>
        <p:txBody>
          <a:bodyPr vert="horz"/>
          <a:lstStyle>
            <a:lvl1pPr marL="0" indent="0">
              <a:buNone/>
              <a:defRPr sz="1200" b="1">
                <a:solidFill>
                  <a:srgbClr val="0F1012"/>
                </a:solidFill>
                <a:latin typeface="Arial"/>
                <a:cs typeface="Arial"/>
              </a:defRPr>
            </a:lvl1pPr>
          </a:lstStyle>
          <a:p>
            <a:pPr lvl="0"/>
            <a:r>
              <a:rPr lang="en-US" dirty="0"/>
              <a:t>School/Division</a:t>
            </a:r>
          </a:p>
        </p:txBody>
      </p:sp>
      <p:sp>
        <p:nvSpPr>
          <p:cNvPr id="26" name="Text Placeholder 17"/>
          <p:cNvSpPr>
            <a:spLocks noGrp="1"/>
          </p:cNvSpPr>
          <p:nvPr>
            <p:ph type="body" sz="quarter" idx="19" hasCustomPrompt="1"/>
          </p:nvPr>
        </p:nvSpPr>
        <p:spPr>
          <a:xfrm>
            <a:off x="504279" y="983958"/>
            <a:ext cx="6389462" cy="289869"/>
          </a:xfrm>
          <a:prstGeom prst="rect">
            <a:avLst/>
          </a:prstGeom>
        </p:spPr>
        <p:txBody>
          <a:bodyPr vert="horz"/>
          <a:lstStyle>
            <a:lvl1pPr marL="0" indent="0">
              <a:buNone/>
              <a:defRPr sz="1200" b="1">
                <a:solidFill>
                  <a:srgbClr val="FFFFFF"/>
                </a:solidFill>
                <a:latin typeface="Arial"/>
                <a:cs typeface="Arial"/>
              </a:defRPr>
            </a:lvl1pPr>
          </a:lstStyle>
          <a:p>
            <a:pPr lvl="0"/>
            <a:r>
              <a:rPr lang="en-US" dirty="0"/>
              <a:t>Date</a:t>
            </a:r>
          </a:p>
        </p:txBody>
      </p:sp>
      <p:pic>
        <p:nvPicPr>
          <p:cNvPr id="12" name="Picture 11"/>
          <p:cNvPicPr>
            <a:picLocks noChangeAspect="1"/>
          </p:cNvPicPr>
          <p:nvPr userDrawn="1"/>
        </p:nvPicPr>
        <p:blipFill>
          <a:blip r:embed="rId2"/>
          <a:stretch>
            <a:fillRect/>
          </a:stretch>
        </p:blipFill>
        <p:spPr>
          <a:xfrm>
            <a:off x="7688940" y="5658397"/>
            <a:ext cx="1162960" cy="912419"/>
          </a:xfrm>
          <a:prstGeom prst="rect">
            <a:avLst/>
          </a:prstGeom>
        </p:spPr>
      </p:pic>
    </p:spTree>
    <p:extLst>
      <p:ext uri="{BB962C8B-B14F-4D97-AF65-F5344CB8AC3E}">
        <p14:creationId xmlns:p14="http://schemas.microsoft.com/office/powerpoint/2010/main" val="104460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 Faculty Colour">
    <p:spTree>
      <p:nvGrpSpPr>
        <p:cNvPr id="1" name=""/>
        <p:cNvGrpSpPr/>
        <p:nvPr/>
      </p:nvGrpSpPr>
      <p:grpSpPr>
        <a:xfrm>
          <a:off x="0" y="0"/>
          <a:ext cx="0" cy="0"/>
          <a:chOff x="0" y="0"/>
          <a:chExt cx="0" cy="0"/>
        </a:xfrm>
      </p:grpSpPr>
      <p:sp>
        <p:nvSpPr>
          <p:cNvPr id="11" name="Rectangle 10"/>
          <p:cNvSpPr/>
          <p:nvPr userDrawn="1"/>
        </p:nvSpPr>
        <p:spPr>
          <a:xfrm>
            <a:off x="304800" y="292100"/>
            <a:ext cx="8547100" cy="507700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solidFill>
            </a:endParaRPr>
          </a:p>
        </p:txBody>
      </p:sp>
      <p:pic>
        <p:nvPicPr>
          <p:cNvPr id="8"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349671" y="0"/>
            <a:ext cx="18034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6"/>
          <p:cNvSpPr>
            <a:spLocks noGrp="1"/>
          </p:cNvSpPr>
          <p:nvPr>
            <p:ph type="body" sz="quarter" idx="13" hasCustomPrompt="1"/>
          </p:nvPr>
        </p:nvSpPr>
        <p:spPr>
          <a:xfrm>
            <a:off x="477065" y="1275580"/>
            <a:ext cx="6416708" cy="2044700"/>
          </a:xfrm>
          <a:prstGeom prst="rect">
            <a:avLst/>
          </a:prstGeom>
        </p:spPr>
        <p:txBody>
          <a:bodyPr vert="horz"/>
          <a:lstStyle>
            <a:lvl1pPr marL="0" marR="0" indent="0" algn="l" defTabSz="457162" rtl="0" eaLnBrk="1" fontAlgn="auto" latinLnBrk="0" hangingPunct="1">
              <a:lnSpc>
                <a:spcPct val="70000"/>
              </a:lnSpc>
              <a:spcBef>
                <a:spcPct val="20000"/>
              </a:spcBef>
              <a:spcAft>
                <a:spcPts val="0"/>
              </a:spcAft>
              <a:buClrTx/>
              <a:buSzTx/>
              <a:buFont typeface="Arial"/>
              <a:buNone/>
              <a:tabLst/>
              <a:defRPr sz="5400" baseline="0">
                <a:solidFill>
                  <a:schemeClr val="bg1"/>
                </a:solidFill>
                <a:latin typeface="Arial Black"/>
                <a:cs typeface="Arial Black"/>
              </a:defRPr>
            </a:lvl1pPr>
          </a:lstStyle>
          <a:p>
            <a:pPr marL="0" marR="0" lvl="0" indent="0" algn="l" defTabSz="457162" rtl="0" eaLnBrk="1" fontAlgn="auto" latinLnBrk="0" hangingPunct="1">
              <a:lnSpc>
                <a:spcPct val="70000"/>
              </a:lnSpc>
              <a:spcBef>
                <a:spcPct val="20000"/>
              </a:spcBef>
              <a:spcAft>
                <a:spcPts val="0"/>
              </a:spcAft>
              <a:buClrTx/>
              <a:buSzTx/>
              <a:buFont typeface="Arial"/>
              <a:buNone/>
              <a:tabLst/>
              <a:defRPr/>
            </a:pPr>
            <a:r>
              <a:rPr lang="en-AU" dirty="0"/>
              <a:t>main heading</a:t>
            </a:r>
          </a:p>
        </p:txBody>
      </p:sp>
      <p:sp>
        <p:nvSpPr>
          <p:cNvPr id="15" name="Text Placeholder 11"/>
          <p:cNvSpPr>
            <a:spLocks noGrp="1"/>
          </p:cNvSpPr>
          <p:nvPr>
            <p:ph type="body" sz="quarter" idx="14" hasCustomPrompt="1"/>
          </p:nvPr>
        </p:nvSpPr>
        <p:spPr>
          <a:xfrm>
            <a:off x="477838" y="5559981"/>
            <a:ext cx="6416675" cy="202896"/>
          </a:xfrm>
          <a:prstGeom prst="rect">
            <a:avLst/>
          </a:prstGeom>
        </p:spPr>
        <p:txBody>
          <a:bodyPr vert="horz"/>
          <a:lstStyle>
            <a:lvl1pPr marL="0" indent="0">
              <a:buFontTx/>
              <a:buNone/>
              <a:defRPr sz="1200" b="1" baseline="0">
                <a:solidFill>
                  <a:srgbClr val="0F1012"/>
                </a:solidFill>
                <a:latin typeface="Arial"/>
                <a:cs typeface="Arial"/>
              </a:defRPr>
            </a:lvl1pPr>
          </a:lstStyle>
          <a:p>
            <a:pPr lvl="0"/>
            <a:r>
              <a:rPr lang="en-US" dirty="0"/>
              <a:t>TITLE NAME SURNAME</a:t>
            </a:r>
          </a:p>
        </p:txBody>
      </p:sp>
      <p:sp>
        <p:nvSpPr>
          <p:cNvPr id="16" name="Text Placeholder 15"/>
          <p:cNvSpPr>
            <a:spLocks noGrp="1"/>
          </p:cNvSpPr>
          <p:nvPr>
            <p:ph type="body" sz="quarter" idx="15" hasCustomPrompt="1"/>
          </p:nvPr>
        </p:nvSpPr>
        <p:spPr>
          <a:xfrm>
            <a:off x="477838" y="5762876"/>
            <a:ext cx="6416675" cy="217241"/>
          </a:xfrm>
          <a:prstGeom prst="rect">
            <a:avLst/>
          </a:prstGeom>
        </p:spPr>
        <p:txBody>
          <a:bodyPr vert="horz"/>
          <a:lstStyle>
            <a:lvl1pPr marL="0" indent="0">
              <a:buNone/>
              <a:defRPr sz="1200" b="1">
                <a:solidFill>
                  <a:schemeClr val="tx1"/>
                </a:solidFill>
                <a:latin typeface="Arial"/>
                <a:cs typeface="Arial"/>
              </a:defRPr>
            </a:lvl1pPr>
          </a:lstStyle>
          <a:p>
            <a:pPr lvl="0"/>
            <a:r>
              <a:rPr lang="en-US" dirty="0"/>
              <a:t>Qualifications</a:t>
            </a:r>
          </a:p>
        </p:txBody>
      </p:sp>
      <p:sp>
        <p:nvSpPr>
          <p:cNvPr id="17" name="Text Placeholder 17"/>
          <p:cNvSpPr>
            <a:spLocks noGrp="1"/>
          </p:cNvSpPr>
          <p:nvPr>
            <p:ph type="body" sz="quarter" idx="16" hasCustomPrompt="1"/>
          </p:nvPr>
        </p:nvSpPr>
        <p:spPr>
          <a:xfrm>
            <a:off x="477838" y="5980117"/>
            <a:ext cx="6416675" cy="213221"/>
          </a:xfrm>
          <a:prstGeom prst="rect">
            <a:avLst/>
          </a:prstGeom>
        </p:spPr>
        <p:txBody>
          <a:bodyPr vert="horz"/>
          <a:lstStyle>
            <a:lvl1pPr marL="0" indent="0">
              <a:buNone/>
              <a:defRPr sz="1200" b="1">
                <a:solidFill>
                  <a:srgbClr val="0F1012"/>
                </a:solidFill>
                <a:latin typeface="Arial"/>
                <a:cs typeface="Arial"/>
              </a:defRPr>
            </a:lvl1pPr>
          </a:lstStyle>
          <a:p>
            <a:pPr lvl="0"/>
            <a:r>
              <a:rPr lang="en-US" dirty="0"/>
              <a:t>Position</a:t>
            </a:r>
          </a:p>
        </p:txBody>
      </p:sp>
      <p:sp>
        <p:nvSpPr>
          <p:cNvPr id="25" name="Text Placeholder 17"/>
          <p:cNvSpPr>
            <a:spLocks noGrp="1"/>
          </p:cNvSpPr>
          <p:nvPr>
            <p:ph type="body" sz="quarter" idx="17" hasCustomPrompt="1"/>
          </p:nvPr>
        </p:nvSpPr>
        <p:spPr>
          <a:xfrm>
            <a:off x="477065" y="6193339"/>
            <a:ext cx="6416675" cy="206624"/>
          </a:xfrm>
          <a:prstGeom prst="rect">
            <a:avLst/>
          </a:prstGeom>
        </p:spPr>
        <p:txBody>
          <a:bodyPr vert="horz"/>
          <a:lstStyle>
            <a:lvl1pPr marL="0" indent="0">
              <a:buNone/>
              <a:defRPr sz="1200" b="1">
                <a:solidFill>
                  <a:srgbClr val="0F1012"/>
                </a:solidFill>
                <a:latin typeface="Arial"/>
                <a:cs typeface="Arial"/>
              </a:defRPr>
            </a:lvl1pPr>
          </a:lstStyle>
          <a:p>
            <a:pPr lvl="0"/>
            <a:r>
              <a:rPr lang="en-US" dirty="0"/>
              <a:t>Faculty/Unit</a:t>
            </a:r>
          </a:p>
        </p:txBody>
      </p:sp>
      <p:sp>
        <p:nvSpPr>
          <p:cNvPr id="26" name="Text Placeholder 17"/>
          <p:cNvSpPr>
            <a:spLocks noGrp="1"/>
          </p:cNvSpPr>
          <p:nvPr>
            <p:ph type="body" sz="quarter" idx="18" hasCustomPrompt="1"/>
          </p:nvPr>
        </p:nvSpPr>
        <p:spPr>
          <a:xfrm>
            <a:off x="477065" y="6399962"/>
            <a:ext cx="6416675" cy="204041"/>
          </a:xfrm>
          <a:prstGeom prst="rect">
            <a:avLst/>
          </a:prstGeom>
        </p:spPr>
        <p:txBody>
          <a:bodyPr vert="horz"/>
          <a:lstStyle>
            <a:lvl1pPr marL="0" indent="0">
              <a:buNone/>
              <a:defRPr sz="1200" b="1">
                <a:solidFill>
                  <a:srgbClr val="0F1012"/>
                </a:solidFill>
                <a:latin typeface="Arial"/>
                <a:cs typeface="Arial"/>
              </a:defRPr>
            </a:lvl1pPr>
          </a:lstStyle>
          <a:p>
            <a:pPr lvl="0"/>
            <a:r>
              <a:rPr lang="en-US" dirty="0"/>
              <a:t>School/Division</a:t>
            </a:r>
          </a:p>
        </p:txBody>
      </p:sp>
      <p:sp>
        <p:nvSpPr>
          <p:cNvPr id="27" name="Text Placeholder 17"/>
          <p:cNvSpPr>
            <a:spLocks noGrp="1"/>
          </p:cNvSpPr>
          <p:nvPr>
            <p:ph type="body" sz="quarter" idx="19" hasCustomPrompt="1"/>
          </p:nvPr>
        </p:nvSpPr>
        <p:spPr>
          <a:xfrm>
            <a:off x="504279" y="983958"/>
            <a:ext cx="6389462" cy="289869"/>
          </a:xfrm>
          <a:prstGeom prst="rect">
            <a:avLst/>
          </a:prstGeom>
        </p:spPr>
        <p:txBody>
          <a:bodyPr vert="horz"/>
          <a:lstStyle>
            <a:lvl1pPr marL="0" indent="0">
              <a:buNone/>
              <a:defRPr sz="1200" b="1">
                <a:solidFill>
                  <a:srgbClr val="FFFFFF"/>
                </a:solidFill>
                <a:latin typeface="Arial"/>
                <a:cs typeface="Arial"/>
              </a:defRPr>
            </a:lvl1pPr>
          </a:lstStyle>
          <a:p>
            <a:pPr lvl="0"/>
            <a:r>
              <a:rPr lang="en-US" dirty="0"/>
              <a:t>Date</a:t>
            </a:r>
          </a:p>
        </p:txBody>
      </p:sp>
      <p:pic>
        <p:nvPicPr>
          <p:cNvPr id="13" name="Picture 12"/>
          <p:cNvPicPr>
            <a:picLocks noChangeAspect="1"/>
          </p:cNvPicPr>
          <p:nvPr userDrawn="1"/>
        </p:nvPicPr>
        <p:blipFill>
          <a:blip r:embed="rId3"/>
          <a:stretch>
            <a:fillRect/>
          </a:stretch>
        </p:blipFill>
        <p:spPr>
          <a:xfrm>
            <a:off x="7688940" y="5658397"/>
            <a:ext cx="1162960" cy="912419"/>
          </a:xfrm>
          <a:prstGeom prst="rect">
            <a:avLst/>
          </a:prstGeom>
        </p:spPr>
      </p:pic>
    </p:spTree>
    <p:extLst>
      <p:ext uri="{BB962C8B-B14F-4D97-AF65-F5344CB8AC3E}">
        <p14:creationId xmlns:p14="http://schemas.microsoft.com/office/powerpoint/2010/main" val="2820398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 Basic text">
    <p:spTree>
      <p:nvGrpSpPr>
        <p:cNvPr id="1" name=""/>
        <p:cNvGrpSpPr/>
        <p:nvPr/>
      </p:nvGrpSpPr>
      <p:grpSpPr>
        <a:xfrm>
          <a:off x="0" y="0"/>
          <a:ext cx="0" cy="0"/>
          <a:chOff x="0" y="0"/>
          <a:chExt cx="0" cy="0"/>
        </a:xfrm>
      </p:grpSpPr>
      <p:sp>
        <p:nvSpPr>
          <p:cNvPr id="35" name="Rectangle 3"/>
          <p:cNvSpPr>
            <a:spLocks noChangeArrowheads="1"/>
          </p:cNvSpPr>
          <p:nvPr userDrawn="1"/>
        </p:nvSpPr>
        <p:spPr bwMode="auto">
          <a:xfrm>
            <a:off x="287338" y="6525345"/>
            <a:ext cx="8569325" cy="332656"/>
          </a:xfrm>
          <a:prstGeom prst="rect">
            <a:avLst/>
          </a:prstGeom>
          <a:solidFill>
            <a:srgbClr val="0066CC"/>
          </a:solidFill>
          <a:ln>
            <a:noFill/>
          </a:ln>
          <a:extLst/>
        </p:spPr>
        <p:txBody>
          <a:bodyPr/>
          <a:lstStyle/>
          <a:p>
            <a:endParaRPr lang="en-US">
              <a:solidFill>
                <a:schemeClr val="accent1"/>
              </a:solidFill>
            </a:endParaRPr>
          </a:p>
        </p:txBody>
      </p:sp>
      <p:pic>
        <p:nvPicPr>
          <p:cNvPr id="8"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349671" y="0"/>
            <a:ext cx="18034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16"/>
          <p:cNvSpPr>
            <a:spLocks noGrp="1"/>
          </p:cNvSpPr>
          <p:nvPr>
            <p:ph type="body" sz="quarter" idx="13" hasCustomPrompt="1"/>
          </p:nvPr>
        </p:nvSpPr>
        <p:spPr>
          <a:xfrm>
            <a:off x="477065" y="1284655"/>
            <a:ext cx="6416708" cy="2044700"/>
          </a:xfrm>
          <a:prstGeom prst="rect">
            <a:avLst/>
          </a:prstGeom>
        </p:spPr>
        <p:txBody>
          <a:bodyPr vert="horz"/>
          <a:lstStyle>
            <a:lvl1pPr marL="0" marR="0" indent="0" algn="l" defTabSz="457162" rtl="0" eaLnBrk="1" fontAlgn="auto" latinLnBrk="0" hangingPunct="1">
              <a:lnSpc>
                <a:spcPct val="70000"/>
              </a:lnSpc>
              <a:spcBef>
                <a:spcPct val="20000"/>
              </a:spcBef>
              <a:spcAft>
                <a:spcPts val="0"/>
              </a:spcAft>
              <a:buClrTx/>
              <a:buSzTx/>
              <a:buFont typeface="Arial"/>
              <a:buNone/>
              <a:tabLst/>
              <a:defRPr sz="5400" baseline="0">
                <a:solidFill>
                  <a:schemeClr val="tx1"/>
                </a:solidFill>
                <a:latin typeface="Arial Black"/>
                <a:cs typeface="Arial Black"/>
              </a:defRPr>
            </a:lvl1pPr>
          </a:lstStyle>
          <a:p>
            <a:pPr marL="0" marR="0" lvl="0" indent="0" algn="l" defTabSz="457162" rtl="0" eaLnBrk="1" fontAlgn="auto" latinLnBrk="0" hangingPunct="1">
              <a:lnSpc>
                <a:spcPct val="70000"/>
              </a:lnSpc>
              <a:spcBef>
                <a:spcPct val="20000"/>
              </a:spcBef>
              <a:spcAft>
                <a:spcPts val="0"/>
              </a:spcAft>
              <a:buClrTx/>
              <a:buSzTx/>
              <a:buFont typeface="Arial"/>
              <a:buNone/>
              <a:tabLst/>
              <a:defRPr/>
            </a:pPr>
            <a:r>
              <a:rPr lang="en-AU" dirty="0"/>
              <a:t>main heading</a:t>
            </a:r>
          </a:p>
        </p:txBody>
      </p:sp>
      <p:sp>
        <p:nvSpPr>
          <p:cNvPr id="26" name="Text Placeholder 11"/>
          <p:cNvSpPr>
            <a:spLocks noGrp="1"/>
          </p:cNvSpPr>
          <p:nvPr>
            <p:ph type="body" sz="quarter" idx="14" hasCustomPrompt="1"/>
          </p:nvPr>
        </p:nvSpPr>
        <p:spPr>
          <a:xfrm>
            <a:off x="477838" y="4813679"/>
            <a:ext cx="6416675" cy="257321"/>
          </a:xfrm>
          <a:prstGeom prst="rect">
            <a:avLst/>
          </a:prstGeom>
        </p:spPr>
        <p:txBody>
          <a:bodyPr vert="horz"/>
          <a:lstStyle>
            <a:lvl1pPr marL="0" indent="0">
              <a:buFontTx/>
              <a:buNone/>
              <a:defRPr sz="1200" b="1" baseline="0">
                <a:solidFill>
                  <a:srgbClr val="000000"/>
                </a:solidFill>
                <a:latin typeface="Arial"/>
                <a:cs typeface="Arial"/>
              </a:defRPr>
            </a:lvl1pPr>
          </a:lstStyle>
          <a:p>
            <a:pPr lvl="0"/>
            <a:r>
              <a:rPr lang="en-US" dirty="0"/>
              <a:t>TITLE NAME SURNAME</a:t>
            </a:r>
          </a:p>
        </p:txBody>
      </p:sp>
      <p:sp>
        <p:nvSpPr>
          <p:cNvPr id="27" name="Text Placeholder 15"/>
          <p:cNvSpPr>
            <a:spLocks noGrp="1"/>
          </p:cNvSpPr>
          <p:nvPr>
            <p:ph type="body" sz="quarter" idx="15" hasCustomPrompt="1"/>
          </p:nvPr>
        </p:nvSpPr>
        <p:spPr>
          <a:xfrm>
            <a:off x="477838" y="5071001"/>
            <a:ext cx="6416675" cy="278264"/>
          </a:xfrm>
          <a:prstGeom prst="rect">
            <a:avLst/>
          </a:prstGeom>
        </p:spPr>
        <p:txBody>
          <a:bodyPr vert="horz"/>
          <a:lstStyle>
            <a:lvl1pPr marL="0" indent="0">
              <a:buNone/>
              <a:defRPr sz="1200" b="1">
                <a:solidFill>
                  <a:srgbClr val="000000"/>
                </a:solidFill>
                <a:latin typeface="Arial"/>
                <a:cs typeface="Arial"/>
              </a:defRPr>
            </a:lvl1pPr>
          </a:lstStyle>
          <a:p>
            <a:pPr lvl="0"/>
            <a:r>
              <a:rPr lang="en-US" dirty="0"/>
              <a:t>Qualifications</a:t>
            </a:r>
          </a:p>
        </p:txBody>
      </p:sp>
      <p:sp>
        <p:nvSpPr>
          <p:cNvPr id="28" name="Text Placeholder 17"/>
          <p:cNvSpPr>
            <a:spLocks noGrp="1"/>
          </p:cNvSpPr>
          <p:nvPr>
            <p:ph type="body" sz="quarter" idx="16" hasCustomPrompt="1"/>
          </p:nvPr>
        </p:nvSpPr>
        <p:spPr>
          <a:xfrm>
            <a:off x="477838" y="5360810"/>
            <a:ext cx="6416675" cy="289869"/>
          </a:xfrm>
          <a:prstGeom prst="rect">
            <a:avLst/>
          </a:prstGeom>
        </p:spPr>
        <p:txBody>
          <a:bodyPr vert="horz"/>
          <a:lstStyle>
            <a:lvl1pPr marL="0" indent="0">
              <a:buNone/>
              <a:defRPr sz="1200" b="1">
                <a:solidFill>
                  <a:srgbClr val="000000"/>
                </a:solidFill>
                <a:latin typeface="Arial"/>
                <a:cs typeface="Arial"/>
              </a:defRPr>
            </a:lvl1pPr>
          </a:lstStyle>
          <a:p>
            <a:pPr lvl="0"/>
            <a:r>
              <a:rPr lang="en-US" dirty="0"/>
              <a:t>Position</a:t>
            </a:r>
          </a:p>
        </p:txBody>
      </p:sp>
      <p:sp>
        <p:nvSpPr>
          <p:cNvPr id="29" name="Text Placeholder 17"/>
          <p:cNvSpPr>
            <a:spLocks noGrp="1"/>
          </p:cNvSpPr>
          <p:nvPr>
            <p:ph type="body" sz="quarter" idx="17" hasCustomPrompt="1"/>
          </p:nvPr>
        </p:nvSpPr>
        <p:spPr>
          <a:xfrm>
            <a:off x="477065" y="5646599"/>
            <a:ext cx="6416675" cy="289869"/>
          </a:xfrm>
          <a:prstGeom prst="rect">
            <a:avLst/>
          </a:prstGeom>
        </p:spPr>
        <p:txBody>
          <a:bodyPr vert="horz"/>
          <a:lstStyle>
            <a:lvl1pPr marL="0" indent="0">
              <a:buNone/>
              <a:defRPr sz="1200" b="1">
                <a:solidFill>
                  <a:srgbClr val="000000"/>
                </a:solidFill>
                <a:latin typeface="Arial"/>
                <a:cs typeface="Arial"/>
              </a:defRPr>
            </a:lvl1pPr>
          </a:lstStyle>
          <a:p>
            <a:pPr lvl="0"/>
            <a:r>
              <a:rPr lang="en-US" dirty="0"/>
              <a:t>Faculty/Unit</a:t>
            </a:r>
          </a:p>
        </p:txBody>
      </p:sp>
      <p:sp>
        <p:nvSpPr>
          <p:cNvPr id="30" name="Text Placeholder 17"/>
          <p:cNvSpPr>
            <a:spLocks noGrp="1"/>
          </p:cNvSpPr>
          <p:nvPr>
            <p:ph type="body" sz="quarter" idx="18" hasCustomPrompt="1"/>
          </p:nvPr>
        </p:nvSpPr>
        <p:spPr>
          <a:xfrm>
            <a:off x="477065" y="5943933"/>
            <a:ext cx="6416675" cy="289869"/>
          </a:xfrm>
          <a:prstGeom prst="rect">
            <a:avLst/>
          </a:prstGeom>
        </p:spPr>
        <p:txBody>
          <a:bodyPr vert="horz"/>
          <a:lstStyle>
            <a:lvl1pPr marL="0" indent="0">
              <a:buNone/>
              <a:defRPr sz="1200" b="1">
                <a:solidFill>
                  <a:srgbClr val="000000"/>
                </a:solidFill>
                <a:latin typeface="Arial"/>
                <a:cs typeface="Arial"/>
              </a:defRPr>
            </a:lvl1pPr>
          </a:lstStyle>
          <a:p>
            <a:pPr lvl="0"/>
            <a:r>
              <a:rPr lang="en-US" dirty="0"/>
              <a:t>School/Division</a:t>
            </a:r>
          </a:p>
        </p:txBody>
      </p:sp>
      <p:sp>
        <p:nvSpPr>
          <p:cNvPr id="31" name="Text Placeholder 17"/>
          <p:cNvSpPr>
            <a:spLocks noGrp="1"/>
          </p:cNvSpPr>
          <p:nvPr>
            <p:ph type="body" sz="quarter" idx="19" hasCustomPrompt="1"/>
          </p:nvPr>
        </p:nvSpPr>
        <p:spPr>
          <a:xfrm>
            <a:off x="477065" y="994786"/>
            <a:ext cx="6416675" cy="289869"/>
          </a:xfrm>
          <a:prstGeom prst="rect">
            <a:avLst/>
          </a:prstGeom>
        </p:spPr>
        <p:txBody>
          <a:bodyPr vert="horz"/>
          <a:lstStyle>
            <a:lvl1pPr marL="0" indent="0">
              <a:buNone/>
              <a:defRPr sz="1200" b="1">
                <a:solidFill>
                  <a:srgbClr val="000000"/>
                </a:solidFill>
                <a:latin typeface="Arial"/>
                <a:cs typeface="Arial"/>
              </a:defRPr>
            </a:lvl1pPr>
          </a:lstStyle>
          <a:p>
            <a:pPr lvl="0"/>
            <a:r>
              <a:rPr lang="en-US" dirty="0"/>
              <a:t>Date</a:t>
            </a:r>
          </a:p>
        </p:txBody>
      </p:sp>
      <p:sp>
        <p:nvSpPr>
          <p:cNvPr id="33" name="TextBox 8"/>
          <p:cNvSpPr txBox="1">
            <a:spLocks noChangeArrowheads="1"/>
          </p:cNvSpPr>
          <p:nvPr userDrawn="1"/>
        </p:nvSpPr>
        <p:spPr bwMode="auto">
          <a:xfrm>
            <a:off x="477838"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solidFill>
                  <a:schemeClr val="bg1"/>
                </a:solidFill>
              </a:rPr>
              <a:t>The University of Newcastle</a:t>
            </a:r>
          </a:p>
        </p:txBody>
      </p:sp>
      <p:sp>
        <p:nvSpPr>
          <p:cNvPr id="34" name="TextBox 9"/>
          <p:cNvSpPr txBox="1">
            <a:spLocks noChangeArrowheads="1"/>
          </p:cNvSpPr>
          <p:nvPr userDrawn="1"/>
        </p:nvSpPr>
        <p:spPr bwMode="auto">
          <a:xfrm>
            <a:off x="7184790" y="6562725"/>
            <a:ext cx="1728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err="1">
                <a:solidFill>
                  <a:schemeClr val="bg1"/>
                </a:solidFill>
                <a:cs typeface="Arial" charset="0"/>
              </a:rPr>
              <a:t>www.newcastle.edu.au</a:t>
            </a:r>
            <a:endParaRPr lang="en-US" sz="1000" b="1" dirty="0">
              <a:solidFill>
                <a:schemeClr val="bg1"/>
              </a:solidFill>
              <a:cs typeface="Arial" charset="0"/>
            </a:endParaRPr>
          </a:p>
        </p:txBody>
      </p:sp>
      <p:pic>
        <p:nvPicPr>
          <p:cNvPr id="14" name="Picture 13"/>
          <p:cNvPicPr>
            <a:picLocks noChangeAspect="1"/>
          </p:cNvPicPr>
          <p:nvPr userDrawn="1"/>
        </p:nvPicPr>
        <p:blipFill>
          <a:blip r:embed="rId3"/>
          <a:stretch>
            <a:fillRect/>
          </a:stretch>
        </p:blipFill>
        <p:spPr>
          <a:xfrm>
            <a:off x="7688940" y="5311755"/>
            <a:ext cx="1162960" cy="912419"/>
          </a:xfrm>
          <a:prstGeom prst="rect">
            <a:avLst/>
          </a:prstGeom>
        </p:spPr>
      </p:pic>
    </p:spTree>
    <p:extLst>
      <p:ext uri="{BB962C8B-B14F-4D97-AF65-F5344CB8AC3E}">
        <p14:creationId xmlns:p14="http://schemas.microsoft.com/office/powerpoint/2010/main" val="1165856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ON Rankings">
    <p:spTree>
      <p:nvGrpSpPr>
        <p:cNvPr id="1" name=""/>
        <p:cNvGrpSpPr/>
        <p:nvPr/>
      </p:nvGrpSpPr>
      <p:grpSpPr>
        <a:xfrm>
          <a:off x="0" y="0"/>
          <a:ext cx="0" cy="0"/>
          <a:chOff x="0" y="0"/>
          <a:chExt cx="0" cy="0"/>
        </a:xfrm>
      </p:grpSpPr>
      <p:sp>
        <p:nvSpPr>
          <p:cNvPr id="26" name="Rectangle 3"/>
          <p:cNvSpPr>
            <a:spLocks noChangeArrowheads="1"/>
          </p:cNvSpPr>
          <p:nvPr userDrawn="1"/>
        </p:nvSpPr>
        <p:spPr bwMode="auto">
          <a:xfrm>
            <a:off x="287338" y="6525345"/>
            <a:ext cx="8569325" cy="332656"/>
          </a:xfrm>
          <a:prstGeom prst="rect">
            <a:avLst/>
          </a:prstGeom>
          <a:solidFill>
            <a:srgbClr val="0066CC"/>
          </a:solidFill>
          <a:ln>
            <a:noFill/>
          </a:ln>
          <a:extLst/>
        </p:spPr>
        <p:txBody>
          <a:bodyPr/>
          <a:lstStyle/>
          <a:p>
            <a:endParaRPr lang="en-US">
              <a:solidFill>
                <a:schemeClr val="accent1"/>
              </a:solidFill>
            </a:endParaRPr>
          </a:p>
        </p:txBody>
      </p:sp>
      <p:sp>
        <p:nvSpPr>
          <p:cNvPr id="11" name="Rectangle 2"/>
          <p:cNvSpPr txBox="1">
            <a:spLocks noChangeArrowheads="1"/>
          </p:cNvSpPr>
          <p:nvPr userDrawn="1"/>
        </p:nvSpPr>
        <p:spPr bwMode="auto">
          <a:xfrm>
            <a:off x="620713" y="488950"/>
            <a:ext cx="6543675" cy="48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500" dirty="0">
                <a:latin typeface="Arial Black" charset="0"/>
                <a:cs typeface="Arial Black" charset="0"/>
              </a:rPr>
              <a:t>A world-class university</a:t>
            </a:r>
            <a:endParaRPr lang="en-US" sz="3000" b="1" dirty="0">
              <a:latin typeface="Arial Black" charset="0"/>
              <a:cs typeface="Arial Black" charset="0"/>
            </a:endParaRPr>
          </a:p>
        </p:txBody>
      </p:sp>
      <p:sp>
        <p:nvSpPr>
          <p:cNvPr id="15" name="TextBox 4"/>
          <p:cNvSpPr txBox="1">
            <a:spLocks noChangeArrowheads="1"/>
          </p:cNvSpPr>
          <p:nvPr userDrawn="1"/>
        </p:nvSpPr>
        <p:spPr bwMode="auto">
          <a:xfrm>
            <a:off x="-13153011" y="-2984067"/>
            <a:ext cx="22448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dirty="0">
                <a:solidFill>
                  <a:schemeClr val="accent3"/>
                </a:solidFill>
                <a:latin typeface="Arial Black" charset="0"/>
                <a:cs typeface="Arial Black" charset="0"/>
              </a:rPr>
              <a:t>Top 3%</a:t>
            </a:r>
          </a:p>
        </p:txBody>
      </p:sp>
      <p:sp>
        <p:nvSpPr>
          <p:cNvPr id="16" name="TextBox 5"/>
          <p:cNvSpPr txBox="1">
            <a:spLocks noChangeArrowheads="1"/>
          </p:cNvSpPr>
          <p:nvPr userDrawn="1"/>
        </p:nvSpPr>
        <p:spPr bwMode="auto">
          <a:xfrm>
            <a:off x="-9868189" y="-2984067"/>
            <a:ext cx="15144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dirty="0">
                <a:solidFill>
                  <a:schemeClr val="accent3"/>
                </a:solidFill>
                <a:latin typeface="Arial Black" charset="0"/>
                <a:cs typeface="Arial Black" charset="0"/>
              </a:rPr>
              <a:t>No.1</a:t>
            </a:r>
          </a:p>
        </p:txBody>
      </p:sp>
      <p:sp>
        <p:nvSpPr>
          <p:cNvPr id="17" name="TextBox 6"/>
          <p:cNvSpPr txBox="1">
            <a:spLocks noChangeArrowheads="1"/>
          </p:cNvSpPr>
          <p:nvPr userDrawn="1"/>
        </p:nvSpPr>
        <p:spPr bwMode="auto">
          <a:xfrm>
            <a:off x="-7310726" y="-2984067"/>
            <a:ext cx="223361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dirty="0">
                <a:solidFill>
                  <a:schemeClr val="accent3"/>
                </a:solidFill>
                <a:latin typeface="Arial Black" charset="0"/>
                <a:cs typeface="Arial Black" charset="0"/>
              </a:rPr>
              <a:t>5 Stars</a:t>
            </a:r>
          </a:p>
        </p:txBody>
      </p:sp>
      <p:sp>
        <p:nvSpPr>
          <p:cNvPr id="18" name="TextBox 10"/>
          <p:cNvSpPr txBox="1">
            <a:spLocks noChangeArrowheads="1"/>
          </p:cNvSpPr>
          <p:nvPr userDrawn="1"/>
        </p:nvSpPr>
        <p:spPr bwMode="auto">
          <a:xfrm>
            <a:off x="-12989214" y="-2350655"/>
            <a:ext cx="19256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1400" dirty="0">
                <a:cs typeface="Arial" charset="0"/>
              </a:rPr>
              <a:t>UNIVERSITIES</a:t>
            </a:r>
            <a:br>
              <a:rPr lang="en-GB" sz="1400" dirty="0">
                <a:cs typeface="Arial" charset="0"/>
              </a:rPr>
            </a:br>
            <a:r>
              <a:rPr lang="en-GB" sz="1400" dirty="0">
                <a:cs typeface="Arial" charset="0"/>
              </a:rPr>
              <a:t>IN THE WORLD*</a:t>
            </a:r>
          </a:p>
          <a:p>
            <a:endParaRPr lang="en-US" sz="1400" dirty="0"/>
          </a:p>
        </p:txBody>
      </p:sp>
      <p:sp>
        <p:nvSpPr>
          <p:cNvPr id="19" name="TextBox 11"/>
          <p:cNvSpPr txBox="1">
            <a:spLocks noChangeArrowheads="1"/>
          </p:cNvSpPr>
          <p:nvPr userDrawn="1"/>
        </p:nvSpPr>
        <p:spPr bwMode="auto">
          <a:xfrm>
            <a:off x="-10404764" y="-2350655"/>
            <a:ext cx="2589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1400"/>
              <a:t>UNIVERSITY IN AUSTRALIA </a:t>
            </a:r>
          </a:p>
          <a:p>
            <a:pPr algn="ctr"/>
            <a:r>
              <a:rPr lang="en-GB" sz="1400"/>
              <a:t>UNDER 50 YEARS OF AGE**</a:t>
            </a:r>
            <a:endParaRPr lang="en-US" sz="1400"/>
          </a:p>
        </p:txBody>
      </p:sp>
      <p:sp>
        <p:nvSpPr>
          <p:cNvPr id="20" name="TextBox 12"/>
          <p:cNvSpPr txBox="1">
            <a:spLocks noChangeArrowheads="1"/>
          </p:cNvSpPr>
          <p:nvPr userDrawn="1"/>
        </p:nvSpPr>
        <p:spPr bwMode="auto">
          <a:xfrm>
            <a:off x="-7255164" y="-2350655"/>
            <a:ext cx="21240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GB" sz="1400" dirty="0"/>
              <a:t>QS STARS OVERALL</a:t>
            </a:r>
            <a:br>
              <a:rPr lang="en-GB" sz="1400" dirty="0"/>
            </a:br>
            <a:r>
              <a:rPr lang="en-GB" sz="1400" dirty="0"/>
              <a:t>MAXIMUM RATING OF FIVE STARS***</a:t>
            </a:r>
          </a:p>
        </p:txBody>
      </p:sp>
      <p:pic>
        <p:nvPicPr>
          <p:cNvPr id="21" name="Picture 14" descr="UON_Restricted.eps"/>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8"/>
          <p:cNvSpPr txBox="1">
            <a:spLocks noChangeArrowheads="1"/>
          </p:cNvSpPr>
          <p:nvPr userDrawn="1"/>
        </p:nvSpPr>
        <p:spPr bwMode="auto">
          <a:xfrm>
            <a:off x="500138"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solidFill>
                  <a:schemeClr val="bg1"/>
                </a:solidFill>
              </a:rPr>
              <a:t> </a:t>
            </a:r>
            <a:fld id="{F938F4FD-D65E-F540-95B2-9ED28185E262}" type="slidenum">
              <a:rPr lang="en-US" sz="1000" smtClean="0">
                <a:solidFill>
                  <a:schemeClr val="bg1"/>
                </a:solidFill>
              </a:rPr>
              <a:t>‹#›</a:t>
            </a:fld>
            <a:r>
              <a:rPr lang="en-US" sz="1000" dirty="0">
                <a:solidFill>
                  <a:schemeClr val="bg1"/>
                </a:solidFill>
              </a:rPr>
              <a:t> |  The University of Newcastle</a:t>
            </a:r>
          </a:p>
        </p:txBody>
      </p:sp>
      <p:sp>
        <p:nvSpPr>
          <p:cNvPr id="24" name="TextBox 9"/>
          <p:cNvSpPr txBox="1">
            <a:spLocks noChangeArrowheads="1"/>
          </p:cNvSpPr>
          <p:nvPr userDrawn="1"/>
        </p:nvSpPr>
        <p:spPr bwMode="auto">
          <a:xfrm>
            <a:off x="7184790" y="6562725"/>
            <a:ext cx="17281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err="1">
                <a:solidFill>
                  <a:schemeClr val="bg1"/>
                </a:solidFill>
                <a:cs typeface="Arial" charset="0"/>
              </a:rPr>
              <a:t>www.newcastle.edu.au</a:t>
            </a:r>
            <a:endParaRPr lang="en-US" sz="1000" b="1" dirty="0">
              <a:solidFill>
                <a:schemeClr val="bg1"/>
              </a:solidFill>
              <a:cs typeface="Arial" charset="0"/>
            </a:endParaRPr>
          </a:p>
        </p:txBody>
      </p:sp>
      <p:pic>
        <p:nvPicPr>
          <p:cNvPr id="22" name="Picture 1"/>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2568526" y="-4152467"/>
            <a:ext cx="108426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9801514" y="-4152467"/>
            <a:ext cx="13811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bwMode="auto">
          <a:xfrm>
            <a:off x="-7120226" y="-4152467"/>
            <a:ext cx="1852612"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userDrawn="1"/>
        </p:nvPicPr>
        <p:blipFill>
          <a:blip r:embed="rId6"/>
          <a:stretch>
            <a:fillRect/>
          </a:stretch>
        </p:blipFill>
        <p:spPr>
          <a:xfrm>
            <a:off x="591901" y="2251364"/>
            <a:ext cx="7947498" cy="2342572"/>
          </a:xfrm>
          <a:prstGeom prst="rect">
            <a:avLst/>
          </a:prstGeom>
        </p:spPr>
      </p:pic>
      <p:sp>
        <p:nvSpPr>
          <p:cNvPr id="30" name="TextBox 29"/>
          <p:cNvSpPr txBox="1"/>
          <p:nvPr userDrawn="1"/>
        </p:nvSpPr>
        <p:spPr>
          <a:xfrm>
            <a:off x="503535" y="5895668"/>
            <a:ext cx="5362278" cy="461665"/>
          </a:xfrm>
          <a:prstGeom prst="rect">
            <a:avLst/>
          </a:prstGeom>
          <a:noFill/>
        </p:spPr>
        <p:txBody>
          <a:bodyPr wrap="square" rtlCol="0">
            <a:spAutoFit/>
          </a:bodyPr>
          <a:lstStyle/>
          <a:p>
            <a:pPr rtl="0"/>
            <a:r>
              <a:rPr lang="en-GB" sz="800" b="0" i="0" u="none" strike="noStrike" kern="1200" baseline="0" dirty="0">
                <a:solidFill>
                  <a:schemeClr val="tx1"/>
                </a:solidFill>
                <a:latin typeface="+mn-lt"/>
                <a:ea typeface="+mn-ea"/>
                <a:cs typeface="+mn-cs"/>
              </a:rPr>
              <a:t>* Times Higher Education World University Rankings 2014 and QS World University Rankings 2014     </a:t>
            </a:r>
          </a:p>
          <a:p>
            <a:pPr rtl="0"/>
            <a:r>
              <a:rPr lang="en-GB" sz="800" b="0" i="0" u="none" strike="noStrike" kern="1200" baseline="0" dirty="0">
                <a:solidFill>
                  <a:schemeClr val="tx1"/>
                </a:solidFill>
                <a:latin typeface="+mn-lt"/>
                <a:ea typeface="+mn-ea"/>
                <a:cs typeface="+mn-cs"/>
              </a:rPr>
              <a:t>** QS ‘Top 50 under 50’ 2014</a:t>
            </a:r>
          </a:p>
          <a:p>
            <a:pPr rtl="0"/>
            <a:r>
              <a:rPr lang="en-GB" sz="800" b="0" i="0" u="none" strike="noStrike" kern="1200" baseline="0" dirty="0">
                <a:solidFill>
                  <a:schemeClr val="tx1"/>
                </a:solidFill>
                <a:latin typeface="+mn-lt"/>
                <a:ea typeface="+mn-ea"/>
                <a:cs typeface="+mn-cs"/>
              </a:rPr>
              <a:t>*** Hobson’s Good Universities Guide 2015 (socio-economic equity and generic skills)</a:t>
            </a:r>
            <a:endParaRPr lang="en-US" sz="800" b="0" i="0" baseline="0" dirty="0">
              <a:latin typeface="Arial"/>
              <a:cs typeface="Arial"/>
            </a:endParaRPr>
          </a:p>
        </p:txBody>
      </p:sp>
    </p:spTree>
    <p:extLst>
      <p:ext uri="{BB962C8B-B14F-4D97-AF65-F5344CB8AC3E}">
        <p14:creationId xmlns:p14="http://schemas.microsoft.com/office/powerpoint/2010/main" val="1858503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ON at a glance 1">
    <p:spTree>
      <p:nvGrpSpPr>
        <p:cNvPr id="1" name=""/>
        <p:cNvGrpSpPr/>
        <p:nvPr/>
      </p:nvGrpSpPr>
      <p:grpSpPr>
        <a:xfrm>
          <a:off x="0" y="0"/>
          <a:ext cx="0" cy="0"/>
          <a:chOff x="0" y="0"/>
          <a:chExt cx="0" cy="0"/>
        </a:xfrm>
      </p:grpSpPr>
      <p:sp>
        <p:nvSpPr>
          <p:cNvPr id="3" name="Rectangle 3"/>
          <p:cNvSpPr>
            <a:spLocks noChangeArrowheads="1"/>
          </p:cNvSpPr>
          <p:nvPr userDrawn="1"/>
        </p:nvSpPr>
        <p:spPr bwMode="auto">
          <a:xfrm>
            <a:off x="287338" y="6524625"/>
            <a:ext cx="8569325" cy="333375"/>
          </a:xfrm>
          <a:prstGeom prst="rect">
            <a:avLst/>
          </a:prstGeom>
          <a:solidFill>
            <a:srgbClr val="0066CC"/>
          </a:solidFill>
          <a:ln>
            <a:noFill/>
          </a:ln>
        </p:spPr>
        <p:txBody>
          <a:bodyPr/>
          <a:lstStyle/>
          <a:p>
            <a:endParaRPr lang="en-US">
              <a:solidFill>
                <a:schemeClr val="accent1"/>
              </a:solidFill>
            </a:endParaRPr>
          </a:p>
        </p:txBody>
      </p:sp>
      <p:sp>
        <p:nvSpPr>
          <p:cNvPr id="4" name="TextBox 8"/>
          <p:cNvSpPr txBox="1">
            <a:spLocks noChangeArrowheads="1"/>
          </p:cNvSpPr>
          <p:nvPr userDrawn="1"/>
        </p:nvSpPr>
        <p:spPr bwMode="auto">
          <a:xfrm>
            <a:off x="500063"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dirty="0">
                <a:solidFill>
                  <a:schemeClr val="bg1"/>
                </a:solidFill>
              </a:rPr>
              <a:t> </a:t>
            </a:r>
            <a:fld id="{750F8D2D-23FD-F049-B171-532EAF2239EC}" type="slidenum">
              <a:rPr lang="en-US" sz="1000" smtClean="0">
                <a:solidFill>
                  <a:schemeClr val="bg1"/>
                </a:solidFill>
              </a:rPr>
              <a:pPr>
                <a:defRPr/>
              </a:pPr>
              <a:t>‹#›</a:t>
            </a:fld>
            <a:r>
              <a:rPr lang="en-US" sz="1000" dirty="0">
                <a:solidFill>
                  <a:schemeClr val="bg1"/>
                </a:solidFill>
              </a:rPr>
              <a:t> |  The University of Newcastle</a:t>
            </a:r>
          </a:p>
        </p:txBody>
      </p:sp>
      <p:sp>
        <p:nvSpPr>
          <p:cNvPr id="5" name="TextBox 9"/>
          <p:cNvSpPr txBox="1">
            <a:spLocks noChangeArrowheads="1"/>
          </p:cNvSpPr>
          <p:nvPr userDrawn="1"/>
        </p:nvSpPr>
        <p:spPr bwMode="auto">
          <a:xfrm>
            <a:off x="7185025" y="656272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b="1" dirty="0" err="1">
                <a:solidFill>
                  <a:schemeClr val="bg1"/>
                </a:solidFill>
                <a:cs typeface="Arial" charset="0"/>
              </a:rPr>
              <a:t>www.newcastle.edu.au</a:t>
            </a:r>
            <a:endParaRPr lang="en-US" sz="1000" b="1" dirty="0">
              <a:solidFill>
                <a:schemeClr val="bg1"/>
              </a:solidFill>
              <a:cs typeface="Arial" charset="0"/>
            </a:endParaRPr>
          </a:p>
        </p:txBody>
      </p:sp>
      <p:cxnSp>
        <p:nvCxnSpPr>
          <p:cNvPr id="6" name="Straight Connector 5"/>
          <p:cNvCxnSpPr/>
          <p:nvPr userDrawn="1"/>
        </p:nvCxnSpPr>
        <p:spPr bwMode="auto">
          <a:xfrm>
            <a:off x="611188" y="3284538"/>
            <a:ext cx="7921625" cy="0"/>
          </a:xfrm>
          <a:prstGeom prst="line">
            <a:avLst/>
          </a:prstGeom>
          <a:solidFill>
            <a:schemeClr val="accent1"/>
          </a:solidFill>
          <a:ln w="3175" cap="flat" cmpd="sng" algn="ctr">
            <a:solidFill>
              <a:srgbClr val="0066CC"/>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a:off x="611188" y="4221163"/>
            <a:ext cx="7921625" cy="0"/>
          </a:xfrm>
          <a:prstGeom prst="line">
            <a:avLst/>
          </a:prstGeom>
          <a:solidFill>
            <a:schemeClr val="accent1"/>
          </a:solidFill>
          <a:ln w="3175" cap="flat" cmpd="sng" algn="ctr">
            <a:solidFill>
              <a:srgbClr val="0066CC"/>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userDrawn="1"/>
        </p:nvCxnSpPr>
        <p:spPr bwMode="auto">
          <a:xfrm>
            <a:off x="611188" y="5157788"/>
            <a:ext cx="7921625" cy="0"/>
          </a:xfrm>
          <a:prstGeom prst="line">
            <a:avLst/>
          </a:prstGeom>
          <a:solidFill>
            <a:schemeClr val="accent1"/>
          </a:solidFill>
          <a:ln w="3175" cap="flat" cmpd="sng" algn="ctr">
            <a:solidFill>
              <a:srgbClr val="0066CC"/>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userDrawn="1"/>
        </p:nvCxnSpPr>
        <p:spPr bwMode="auto">
          <a:xfrm>
            <a:off x="611188" y="2276475"/>
            <a:ext cx="7921625" cy="0"/>
          </a:xfrm>
          <a:prstGeom prst="line">
            <a:avLst/>
          </a:prstGeom>
          <a:solidFill>
            <a:schemeClr val="accent1"/>
          </a:solidFill>
          <a:ln w="3175" cap="flat" cmpd="sng" algn="ctr">
            <a:solidFill>
              <a:srgbClr val="0066CC"/>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Rectangle 2"/>
          <p:cNvSpPr txBox="1">
            <a:spLocks noChangeArrowheads="1"/>
          </p:cNvSpPr>
          <p:nvPr userDrawn="1"/>
        </p:nvSpPr>
        <p:spPr bwMode="auto">
          <a:xfrm>
            <a:off x="620713" y="488950"/>
            <a:ext cx="6543675" cy="77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defRPr/>
            </a:pPr>
            <a:r>
              <a:rPr lang="en-US" sz="2500" dirty="0">
                <a:latin typeface="Arial Black" charset="0"/>
                <a:cs typeface="Arial Black" charset="0"/>
              </a:rPr>
              <a:t>The University of Newcastle </a:t>
            </a:r>
            <a:br>
              <a:rPr lang="en-US" sz="2500" dirty="0">
                <a:latin typeface="Arial Black" charset="0"/>
                <a:cs typeface="Arial Black" charset="0"/>
              </a:rPr>
            </a:br>
            <a:r>
              <a:rPr lang="en-US" sz="2500" dirty="0">
                <a:latin typeface="Arial Black" charset="0"/>
                <a:cs typeface="Arial Black" charset="0"/>
              </a:rPr>
              <a:t>at a glance</a:t>
            </a:r>
            <a:endParaRPr lang="en-US" sz="3000" b="1" dirty="0">
              <a:latin typeface="Arial Black" charset="0"/>
              <a:cs typeface="Arial Black" charset="0"/>
            </a:endParaRPr>
          </a:p>
        </p:txBody>
      </p:sp>
      <p:pic>
        <p:nvPicPr>
          <p:cNvPr id="16" name="Picture 15" descr="UON_Restricted.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3"/>
          <a:stretch>
            <a:fillRect/>
          </a:stretch>
        </p:blipFill>
        <p:spPr>
          <a:xfrm>
            <a:off x="611560" y="2492896"/>
            <a:ext cx="5334000" cy="660400"/>
          </a:xfrm>
          <a:prstGeom prst="rect">
            <a:avLst/>
          </a:prstGeom>
        </p:spPr>
      </p:pic>
      <p:pic>
        <p:nvPicPr>
          <p:cNvPr id="20" name="Picture 19"/>
          <p:cNvPicPr>
            <a:picLocks noChangeAspect="1"/>
          </p:cNvPicPr>
          <p:nvPr userDrawn="1"/>
        </p:nvPicPr>
        <p:blipFill>
          <a:blip r:embed="rId4"/>
          <a:stretch>
            <a:fillRect/>
          </a:stretch>
        </p:blipFill>
        <p:spPr>
          <a:xfrm>
            <a:off x="611560" y="5373216"/>
            <a:ext cx="5956300" cy="647700"/>
          </a:xfrm>
          <a:prstGeom prst="rect">
            <a:avLst/>
          </a:prstGeom>
        </p:spPr>
      </p:pic>
      <p:pic>
        <p:nvPicPr>
          <p:cNvPr id="21" name="Picture 20"/>
          <p:cNvPicPr>
            <a:picLocks noChangeAspect="1"/>
          </p:cNvPicPr>
          <p:nvPr userDrawn="1"/>
        </p:nvPicPr>
        <p:blipFill>
          <a:blip r:embed="rId5"/>
          <a:stretch>
            <a:fillRect/>
          </a:stretch>
        </p:blipFill>
        <p:spPr>
          <a:xfrm>
            <a:off x="611560" y="1340768"/>
            <a:ext cx="7759700" cy="787400"/>
          </a:xfrm>
          <a:prstGeom prst="rect">
            <a:avLst/>
          </a:prstGeom>
        </p:spPr>
      </p:pic>
      <p:pic>
        <p:nvPicPr>
          <p:cNvPr id="24" name="Picture 23"/>
          <p:cNvPicPr>
            <a:picLocks noChangeAspect="1"/>
          </p:cNvPicPr>
          <p:nvPr userDrawn="1"/>
        </p:nvPicPr>
        <p:blipFill>
          <a:blip r:embed="rId6"/>
          <a:stretch>
            <a:fillRect/>
          </a:stretch>
        </p:blipFill>
        <p:spPr>
          <a:xfrm>
            <a:off x="620713" y="4402477"/>
            <a:ext cx="7569200" cy="622300"/>
          </a:xfrm>
          <a:prstGeom prst="rect">
            <a:avLst/>
          </a:prstGeom>
        </p:spPr>
      </p:pic>
      <p:pic>
        <p:nvPicPr>
          <p:cNvPr id="25" name="Picture 24"/>
          <p:cNvPicPr>
            <a:picLocks noChangeAspect="1"/>
          </p:cNvPicPr>
          <p:nvPr userDrawn="1"/>
        </p:nvPicPr>
        <p:blipFill>
          <a:blip r:embed="rId7"/>
          <a:stretch>
            <a:fillRect/>
          </a:stretch>
        </p:blipFill>
        <p:spPr>
          <a:xfrm>
            <a:off x="620713" y="3486725"/>
            <a:ext cx="6642100" cy="609600"/>
          </a:xfrm>
          <a:prstGeom prst="rect">
            <a:avLst/>
          </a:prstGeom>
        </p:spPr>
      </p:pic>
    </p:spTree>
    <p:extLst>
      <p:ext uri="{BB962C8B-B14F-4D97-AF65-F5344CB8AC3E}">
        <p14:creationId xmlns:p14="http://schemas.microsoft.com/office/powerpoint/2010/main" val="353342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ON at a glance 2">
    <p:spTree>
      <p:nvGrpSpPr>
        <p:cNvPr id="1" name=""/>
        <p:cNvGrpSpPr/>
        <p:nvPr/>
      </p:nvGrpSpPr>
      <p:grpSpPr>
        <a:xfrm>
          <a:off x="0" y="0"/>
          <a:ext cx="0" cy="0"/>
          <a:chOff x="0" y="0"/>
          <a:chExt cx="0" cy="0"/>
        </a:xfrm>
      </p:grpSpPr>
      <p:cxnSp>
        <p:nvCxnSpPr>
          <p:cNvPr id="3" name="Straight Connector 2"/>
          <p:cNvCxnSpPr/>
          <p:nvPr userDrawn="1"/>
        </p:nvCxnSpPr>
        <p:spPr bwMode="auto">
          <a:xfrm>
            <a:off x="1187450" y="2714625"/>
            <a:ext cx="7343775" cy="0"/>
          </a:xfrm>
          <a:prstGeom prst="line">
            <a:avLst/>
          </a:prstGeom>
          <a:solidFill>
            <a:schemeClr val="accent1"/>
          </a:solidFill>
          <a:ln w="3175" cap="flat" cmpd="sng" algn="ctr">
            <a:solidFill>
              <a:srgbClr val="0066CC"/>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 name="Straight Connector 3"/>
          <p:cNvCxnSpPr/>
          <p:nvPr userDrawn="1"/>
        </p:nvCxnSpPr>
        <p:spPr bwMode="auto">
          <a:xfrm>
            <a:off x="3635375" y="4514850"/>
            <a:ext cx="4895850" cy="0"/>
          </a:xfrm>
          <a:prstGeom prst="line">
            <a:avLst/>
          </a:prstGeom>
          <a:solidFill>
            <a:schemeClr val="accent1"/>
          </a:solidFill>
          <a:ln w="3175" cap="flat" cmpd="sng" algn="ctr">
            <a:solidFill>
              <a:srgbClr val="0066CC"/>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8"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188" y="2608263"/>
            <a:ext cx="4445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1188" y="4416425"/>
            <a:ext cx="28575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userDrawn="1"/>
        </p:nvSpPr>
        <p:spPr bwMode="auto">
          <a:xfrm>
            <a:off x="620713" y="488950"/>
            <a:ext cx="6543675" cy="77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defRPr/>
            </a:pPr>
            <a:r>
              <a:rPr lang="en-US" sz="2500" dirty="0">
                <a:latin typeface="Arial Black" charset="0"/>
                <a:cs typeface="Arial Black" charset="0"/>
              </a:rPr>
              <a:t>The University of Newcastle </a:t>
            </a:r>
            <a:br>
              <a:rPr lang="en-US" sz="2500" dirty="0">
                <a:latin typeface="Arial Black" charset="0"/>
                <a:cs typeface="Arial Black" charset="0"/>
              </a:rPr>
            </a:br>
            <a:r>
              <a:rPr lang="en-US" sz="2500" dirty="0">
                <a:latin typeface="Arial Black" charset="0"/>
                <a:cs typeface="Arial Black" charset="0"/>
              </a:rPr>
              <a:t>at a glance</a:t>
            </a:r>
            <a:endParaRPr lang="en-US" sz="3000" b="1" dirty="0">
              <a:latin typeface="Arial Black" charset="0"/>
              <a:cs typeface="Arial Black" charset="0"/>
            </a:endParaRPr>
          </a:p>
        </p:txBody>
      </p:sp>
      <p:sp>
        <p:nvSpPr>
          <p:cNvPr id="11" name="Rectangle 3"/>
          <p:cNvSpPr>
            <a:spLocks noChangeArrowheads="1"/>
          </p:cNvSpPr>
          <p:nvPr userDrawn="1"/>
        </p:nvSpPr>
        <p:spPr bwMode="auto">
          <a:xfrm>
            <a:off x="287338" y="6524625"/>
            <a:ext cx="8569325" cy="333375"/>
          </a:xfrm>
          <a:prstGeom prst="rect">
            <a:avLst/>
          </a:prstGeom>
          <a:solidFill>
            <a:srgbClr val="0066CC"/>
          </a:solidFill>
          <a:ln>
            <a:noFill/>
          </a:ln>
        </p:spPr>
        <p:txBody>
          <a:bodyPr/>
          <a:lstStyle/>
          <a:p>
            <a:endParaRPr lang="en-US">
              <a:solidFill>
                <a:schemeClr val="accent1"/>
              </a:solidFill>
            </a:endParaRPr>
          </a:p>
        </p:txBody>
      </p:sp>
      <p:sp>
        <p:nvSpPr>
          <p:cNvPr id="12" name="TextBox 8"/>
          <p:cNvSpPr txBox="1">
            <a:spLocks noChangeArrowheads="1"/>
          </p:cNvSpPr>
          <p:nvPr userDrawn="1"/>
        </p:nvSpPr>
        <p:spPr bwMode="auto">
          <a:xfrm>
            <a:off x="500063"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dirty="0">
                <a:solidFill>
                  <a:schemeClr val="bg1"/>
                </a:solidFill>
              </a:rPr>
              <a:t> </a:t>
            </a:r>
            <a:fld id="{7D4629A8-B985-044F-99CA-A32B0065CC7F}" type="slidenum">
              <a:rPr lang="en-US" sz="1000" smtClean="0">
                <a:solidFill>
                  <a:schemeClr val="bg1"/>
                </a:solidFill>
              </a:rPr>
              <a:pPr>
                <a:defRPr/>
              </a:pPr>
              <a:t>‹#›</a:t>
            </a:fld>
            <a:r>
              <a:rPr lang="en-US" sz="1000" dirty="0">
                <a:solidFill>
                  <a:schemeClr val="bg1"/>
                </a:solidFill>
              </a:rPr>
              <a:t> |  The University of Newcastle</a:t>
            </a:r>
          </a:p>
        </p:txBody>
      </p:sp>
      <p:pic>
        <p:nvPicPr>
          <p:cNvPr id="13" name="Picture 14" descr="UON_Restricted.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9"/>
          <p:cNvSpPr txBox="1">
            <a:spLocks noChangeArrowheads="1"/>
          </p:cNvSpPr>
          <p:nvPr userDrawn="1"/>
        </p:nvSpPr>
        <p:spPr bwMode="auto">
          <a:xfrm>
            <a:off x="7185025" y="656272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b="1" dirty="0" err="1">
                <a:solidFill>
                  <a:schemeClr val="bg1"/>
                </a:solidFill>
                <a:cs typeface="Arial" charset="0"/>
              </a:rPr>
              <a:t>www.newcastle.edu.au</a:t>
            </a:r>
            <a:endParaRPr lang="en-US" sz="1000" b="1" dirty="0">
              <a:solidFill>
                <a:schemeClr val="bg1"/>
              </a:solidFill>
              <a:cs typeface="Arial" charset="0"/>
            </a:endParaRPr>
          </a:p>
        </p:txBody>
      </p:sp>
      <p:pic>
        <p:nvPicPr>
          <p:cNvPr id="15" name="Picture 14"/>
          <p:cNvPicPr>
            <a:picLocks noChangeAspect="1"/>
          </p:cNvPicPr>
          <p:nvPr userDrawn="1"/>
        </p:nvPicPr>
        <p:blipFill>
          <a:blip r:embed="rId5"/>
          <a:stretch>
            <a:fillRect/>
          </a:stretch>
        </p:blipFill>
        <p:spPr>
          <a:xfrm>
            <a:off x="611560" y="1556792"/>
            <a:ext cx="7150100" cy="723900"/>
          </a:xfrm>
          <a:prstGeom prst="rect">
            <a:avLst/>
          </a:prstGeom>
        </p:spPr>
      </p:pic>
      <p:pic>
        <p:nvPicPr>
          <p:cNvPr id="16" name="Picture 15"/>
          <p:cNvPicPr>
            <a:picLocks noChangeAspect="1"/>
          </p:cNvPicPr>
          <p:nvPr userDrawn="1"/>
        </p:nvPicPr>
        <p:blipFill>
          <a:blip r:embed="rId6"/>
          <a:stretch>
            <a:fillRect/>
          </a:stretch>
        </p:blipFill>
        <p:spPr>
          <a:xfrm>
            <a:off x="611560" y="3284984"/>
            <a:ext cx="6807200" cy="622300"/>
          </a:xfrm>
          <a:prstGeom prst="rect">
            <a:avLst/>
          </a:prstGeom>
        </p:spPr>
      </p:pic>
      <p:pic>
        <p:nvPicPr>
          <p:cNvPr id="17" name="Picture 16"/>
          <p:cNvPicPr>
            <a:picLocks noChangeAspect="1"/>
          </p:cNvPicPr>
          <p:nvPr userDrawn="1"/>
        </p:nvPicPr>
        <p:blipFill>
          <a:blip r:embed="rId7"/>
          <a:stretch>
            <a:fillRect/>
          </a:stretch>
        </p:blipFill>
        <p:spPr>
          <a:xfrm>
            <a:off x="611560" y="5013176"/>
            <a:ext cx="7073900" cy="736600"/>
          </a:xfrm>
          <a:prstGeom prst="rect">
            <a:avLst/>
          </a:prstGeom>
        </p:spPr>
      </p:pic>
    </p:spTree>
    <p:extLst>
      <p:ext uri="{BB962C8B-B14F-4D97-AF65-F5344CB8AC3E}">
        <p14:creationId xmlns:p14="http://schemas.microsoft.com/office/powerpoint/2010/main" val="1944267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w we rank">
    <p:spTree>
      <p:nvGrpSpPr>
        <p:cNvPr id="1" name=""/>
        <p:cNvGrpSpPr/>
        <p:nvPr/>
      </p:nvGrpSpPr>
      <p:grpSpPr>
        <a:xfrm>
          <a:off x="0" y="0"/>
          <a:ext cx="0" cy="0"/>
          <a:chOff x="0" y="0"/>
          <a:chExt cx="0" cy="0"/>
        </a:xfrm>
      </p:grpSpPr>
      <p:cxnSp>
        <p:nvCxnSpPr>
          <p:cNvPr id="3" name="Straight Connector 2"/>
          <p:cNvCxnSpPr/>
          <p:nvPr userDrawn="1"/>
        </p:nvCxnSpPr>
        <p:spPr bwMode="auto">
          <a:xfrm>
            <a:off x="611188" y="2420647"/>
            <a:ext cx="7920037" cy="0"/>
          </a:xfrm>
          <a:prstGeom prst="line">
            <a:avLst/>
          </a:prstGeom>
          <a:solidFill>
            <a:schemeClr val="accent1"/>
          </a:solidFill>
          <a:ln w="3175" cap="flat" cmpd="sng" algn="ctr">
            <a:solidFill>
              <a:srgbClr val="0066CC"/>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 name="Straight Connector 3"/>
          <p:cNvCxnSpPr/>
          <p:nvPr userDrawn="1"/>
        </p:nvCxnSpPr>
        <p:spPr bwMode="auto">
          <a:xfrm>
            <a:off x="611188" y="3573172"/>
            <a:ext cx="7920037" cy="0"/>
          </a:xfrm>
          <a:prstGeom prst="line">
            <a:avLst/>
          </a:prstGeom>
          <a:solidFill>
            <a:schemeClr val="accent1"/>
          </a:solidFill>
          <a:ln w="3175" cap="flat" cmpd="sng" algn="ctr">
            <a:solidFill>
              <a:srgbClr val="0066CC"/>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userDrawn="1"/>
        </p:nvCxnSpPr>
        <p:spPr bwMode="auto">
          <a:xfrm>
            <a:off x="611188" y="4797134"/>
            <a:ext cx="7920037" cy="0"/>
          </a:xfrm>
          <a:prstGeom prst="line">
            <a:avLst/>
          </a:prstGeom>
          <a:solidFill>
            <a:schemeClr val="accent1"/>
          </a:solidFill>
          <a:ln w="3175" cap="flat" cmpd="sng" algn="ctr">
            <a:solidFill>
              <a:srgbClr val="0066CC"/>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Rectangle 3"/>
          <p:cNvSpPr>
            <a:spLocks noChangeArrowheads="1"/>
          </p:cNvSpPr>
          <p:nvPr userDrawn="1"/>
        </p:nvSpPr>
        <p:spPr bwMode="auto">
          <a:xfrm>
            <a:off x="287338" y="6524625"/>
            <a:ext cx="8569325" cy="333375"/>
          </a:xfrm>
          <a:prstGeom prst="rect">
            <a:avLst/>
          </a:prstGeom>
          <a:solidFill>
            <a:srgbClr val="0066CC"/>
          </a:solidFill>
          <a:ln>
            <a:noFill/>
          </a:ln>
        </p:spPr>
        <p:txBody>
          <a:bodyPr/>
          <a:lstStyle/>
          <a:p>
            <a:endParaRPr lang="en-US">
              <a:solidFill>
                <a:schemeClr val="accent1"/>
              </a:solidFill>
            </a:endParaRPr>
          </a:p>
        </p:txBody>
      </p:sp>
      <p:sp>
        <p:nvSpPr>
          <p:cNvPr id="11" name="TextBox 8"/>
          <p:cNvSpPr txBox="1">
            <a:spLocks noChangeArrowheads="1"/>
          </p:cNvSpPr>
          <p:nvPr userDrawn="1"/>
        </p:nvSpPr>
        <p:spPr bwMode="auto">
          <a:xfrm>
            <a:off x="500063" y="6567488"/>
            <a:ext cx="3384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dirty="0">
                <a:solidFill>
                  <a:schemeClr val="bg1"/>
                </a:solidFill>
              </a:rPr>
              <a:t> </a:t>
            </a:r>
            <a:fld id="{F6E6B6D8-881F-1D48-804F-41AD668315F5}" type="slidenum">
              <a:rPr lang="en-US" sz="1000" smtClean="0">
                <a:solidFill>
                  <a:schemeClr val="bg1"/>
                </a:solidFill>
              </a:rPr>
              <a:pPr>
                <a:defRPr/>
              </a:pPr>
              <a:t>‹#›</a:t>
            </a:fld>
            <a:r>
              <a:rPr lang="en-US" sz="1000" dirty="0">
                <a:solidFill>
                  <a:schemeClr val="bg1"/>
                </a:solidFill>
              </a:rPr>
              <a:t> |  The University of Newcastle</a:t>
            </a:r>
          </a:p>
        </p:txBody>
      </p:sp>
      <p:sp>
        <p:nvSpPr>
          <p:cNvPr id="12" name="TextBox 9"/>
          <p:cNvSpPr txBox="1">
            <a:spLocks noChangeArrowheads="1"/>
          </p:cNvSpPr>
          <p:nvPr userDrawn="1"/>
        </p:nvSpPr>
        <p:spPr bwMode="auto">
          <a:xfrm>
            <a:off x="7185025" y="6562725"/>
            <a:ext cx="1727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b="1" dirty="0" err="1">
                <a:solidFill>
                  <a:schemeClr val="bg1"/>
                </a:solidFill>
                <a:cs typeface="Arial" charset="0"/>
              </a:rPr>
              <a:t>www.newcastle.edu.au</a:t>
            </a:r>
            <a:endParaRPr lang="en-US" sz="1000" b="1" dirty="0">
              <a:solidFill>
                <a:schemeClr val="bg1"/>
              </a:solidFill>
              <a:cs typeface="Arial" charset="0"/>
            </a:endParaRPr>
          </a:p>
        </p:txBody>
      </p:sp>
      <p:pic>
        <p:nvPicPr>
          <p:cNvPr id="13" name="Picture 14" descr="UON_Restricted.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5350" y="5805488"/>
            <a:ext cx="143033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txBox="1">
            <a:spLocks noChangeArrowheads="1"/>
          </p:cNvSpPr>
          <p:nvPr userDrawn="1"/>
        </p:nvSpPr>
        <p:spPr bwMode="auto">
          <a:xfrm>
            <a:off x="620713" y="488950"/>
            <a:ext cx="6543675" cy="34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defRPr/>
            </a:pPr>
            <a:r>
              <a:rPr lang="en-US" sz="2500" dirty="0">
                <a:latin typeface="Arial Black" charset="0"/>
                <a:cs typeface="Arial Black" charset="0"/>
              </a:rPr>
              <a:t>How we rank</a:t>
            </a:r>
            <a:endParaRPr lang="en-US" sz="3000" b="1" dirty="0">
              <a:latin typeface="Arial Black" charset="0"/>
              <a:cs typeface="Arial Black" charset="0"/>
            </a:endParaRPr>
          </a:p>
        </p:txBody>
      </p:sp>
      <p:pic>
        <p:nvPicPr>
          <p:cNvPr id="19" name="Picture 18"/>
          <p:cNvPicPr>
            <a:picLocks noChangeAspect="1"/>
          </p:cNvPicPr>
          <p:nvPr userDrawn="1"/>
        </p:nvPicPr>
        <p:blipFill>
          <a:blip r:embed="rId3"/>
          <a:stretch>
            <a:fillRect/>
          </a:stretch>
        </p:blipFill>
        <p:spPr>
          <a:xfrm>
            <a:off x="611560" y="1484784"/>
            <a:ext cx="5334000" cy="660400"/>
          </a:xfrm>
          <a:prstGeom prst="rect">
            <a:avLst/>
          </a:prstGeom>
        </p:spPr>
      </p:pic>
      <p:pic>
        <p:nvPicPr>
          <p:cNvPr id="22" name="Picture 21"/>
          <p:cNvPicPr>
            <a:picLocks noChangeAspect="1"/>
          </p:cNvPicPr>
          <p:nvPr userDrawn="1"/>
        </p:nvPicPr>
        <p:blipFill>
          <a:blip r:embed="rId4"/>
          <a:stretch>
            <a:fillRect/>
          </a:stretch>
        </p:blipFill>
        <p:spPr>
          <a:xfrm>
            <a:off x="611560" y="5085184"/>
            <a:ext cx="5956300" cy="647700"/>
          </a:xfrm>
          <a:prstGeom prst="rect">
            <a:avLst/>
          </a:prstGeom>
        </p:spPr>
      </p:pic>
      <p:pic>
        <p:nvPicPr>
          <p:cNvPr id="15" name="Picture 14"/>
          <p:cNvPicPr>
            <a:picLocks noChangeAspect="1"/>
          </p:cNvPicPr>
          <p:nvPr userDrawn="1"/>
        </p:nvPicPr>
        <p:blipFill>
          <a:blip r:embed="rId5"/>
          <a:stretch>
            <a:fillRect/>
          </a:stretch>
        </p:blipFill>
        <p:spPr>
          <a:xfrm>
            <a:off x="620713" y="3925067"/>
            <a:ext cx="7569200" cy="622300"/>
          </a:xfrm>
          <a:prstGeom prst="rect">
            <a:avLst/>
          </a:prstGeom>
        </p:spPr>
      </p:pic>
      <p:pic>
        <p:nvPicPr>
          <p:cNvPr id="16" name="Picture 15"/>
          <p:cNvPicPr>
            <a:picLocks noChangeAspect="1"/>
          </p:cNvPicPr>
          <p:nvPr userDrawn="1"/>
        </p:nvPicPr>
        <p:blipFill>
          <a:blip r:embed="rId6"/>
          <a:stretch>
            <a:fillRect/>
          </a:stretch>
        </p:blipFill>
        <p:spPr>
          <a:xfrm>
            <a:off x="620713" y="2720109"/>
            <a:ext cx="6642100" cy="609600"/>
          </a:xfrm>
          <a:prstGeom prst="rect">
            <a:avLst/>
          </a:prstGeom>
        </p:spPr>
      </p:pic>
    </p:spTree>
    <p:extLst>
      <p:ext uri="{BB962C8B-B14F-4D97-AF65-F5344CB8AC3E}">
        <p14:creationId xmlns:p14="http://schemas.microsoft.com/office/powerpoint/2010/main" val="1362662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35060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70" r:id="rId7"/>
    <p:sldLayoutId id="2147483671" r:id="rId8"/>
    <p:sldLayoutId id="2147483672" r:id="rId9"/>
    <p:sldLayoutId id="2147483673" r:id="rId10"/>
    <p:sldLayoutId id="2147483674" r:id="rId11"/>
    <p:sldLayoutId id="2147483675" r:id="rId12"/>
    <p:sldLayoutId id="2147483654" r:id="rId13"/>
    <p:sldLayoutId id="2147483655" r:id="rId14"/>
    <p:sldLayoutId id="2147483656" r:id="rId15"/>
    <p:sldLayoutId id="2147483657" r:id="rId16"/>
    <p:sldLayoutId id="2147483668" r:id="rId17"/>
    <p:sldLayoutId id="2147483658" r:id="rId18"/>
    <p:sldLayoutId id="2147483669" r:id="rId19"/>
    <p:sldLayoutId id="2147483667" r:id="rId20"/>
    <p:sldLayoutId id="2147483659" r:id="rId21"/>
    <p:sldLayoutId id="2147483663" r:id="rId22"/>
    <p:sldLayoutId id="2147483665" r:id="rId23"/>
    <p:sldLayoutId id="2147483666" r:id="rId24"/>
    <p:sldLayoutId id="2147483676" r:id="rId25"/>
    <p:sldLayoutId id="2147483678" r:id="rId26"/>
    <p:sldLayoutId id="2147483680" r:id="rId27"/>
    <p:sldLayoutId id="2147483681" r:id="rId28"/>
  </p:sldLayoutIdLst>
  <p:txStyles>
    <p:titleStyle>
      <a:lvl1pPr algn="ctr" defTabSz="457162" rtl="0" eaLnBrk="1" latinLnBrk="0" hangingPunct="1">
        <a:spcBef>
          <a:spcPct val="0"/>
        </a:spcBef>
        <a:buNone/>
        <a:defRPr sz="4400" kern="1200">
          <a:solidFill>
            <a:schemeClr val="tx1"/>
          </a:solidFill>
          <a:latin typeface="+mj-lt"/>
          <a:ea typeface="+mj-ea"/>
          <a:cs typeface="+mj-cs"/>
        </a:defRPr>
      </a:lvl1pPr>
    </p:titleStyle>
    <p:body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2" rtl="0" eaLnBrk="1" latinLnBrk="0" hangingPunct="1">
        <a:defRPr sz="1800" kern="1200">
          <a:solidFill>
            <a:schemeClr val="tx1"/>
          </a:solidFill>
          <a:latin typeface="+mn-lt"/>
          <a:ea typeface="+mn-ea"/>
          <a:cs typeface="+mn-cs"/>
        </a:defRPr>
      </a:lvl1pPr>
      <a:lvl2pPr marL="457162" algn="l" defTabSz="457162" rtl="0" eaLnBrk="1" latinLnBrk="0" hangingPunct="1">
        <a:defRPr sz="1800" kern="1200">
          <a:solidFill>
            <a:schemeClr val="tx1"/>
          </a:solidFill>
          <a:latin typeface="+mn-lt"/>
          <a:ea typeface="+mn-ea"/>
          <a:cs typeface="+mn-cs"/>
        </a:defRPr>
      </a:lvl2pPr>
      <a:lvl3pPr marL="914325" algn="l" defTabSz="457162" rtl="0" eaLnBrk="1" latinLnBrk="0" hangingPunct="1">
        <a:defRPr sz="1800" kern="1200">
          <a:solidFill>
            <a:schemeClr val="tx1"/>
          </a:solidFill>
          <a:latin typeface="+mn-lt"/>
          <a:ea typeface="+mn-ea"/>
          <a:cs typeface="+mn-cs"/>
        </a:defRPr>
      </a:lvl3pPr>
      <a:lvl4pPr marL="1371487" algn="l" defTabSz="457162" rtl="0" eaLnBrk="1" latinLnBrk="0" hangingPunct="1">
        <a:defRPr sz="1800" kern="1200">
          <a:solidFill>
            <a:schemeClr val="tx1"/>
          </a:solidFill>
          <a:latin typeface="+mn-lt"/>
          <a:ea typeface="+mn-ea"/>
          <a:cs typeface="+mn-cs"/>
        </a:defRPr>
      </a:lvl4pPr>
      <a:lvl5pPr marL="1828650" algn="l" defTabSz="457162" rtl="0" eaLnBrk="1" latinLnBrk="0" hangingPunct="1">
        <a:defRPr sz="1800" kern="1200">
          <a:solidFill>
            <a:schemeClr val="tx1"/>
          </a:solidFill>
          <a:latin typeface="+mn-lt"/>
          <a:ea typeface="+mn-ea"/>
          <a:cs typeface="+mn-cs"/>
        </a:defRPr>
      </a:lvl5pPr>
      <a:lvl6pPr marL="2285812" algn="l" defTabSz="457162" rtl="0" eaLnBrk="1" latinLnBrk="0" hangingPunct="1">
        <a:defRPr sz="1800" kern="1200">
          <a:solidFill>
            <a:schemeClr val="tx1"/>
          </a:solidFill>
          <a:latin typeface="+mn-lt"/>
          <a:ea typeface="+mn-ea"/>
          <a:cs typeface="+mn-cs"/>
        </a:defRPr>
      </a:lvl6pPr>
      <a:lvl7pPr marL="2742975" algn="l" defTabSz="457162" rtl="0" eaLnBrk="1" latinLnBrk="0" hangingPunct="1">
        <a:defRPr sz="1800" kern="1200">
          <a:solidFill>
            <a:schemeClr val="tx1"/>
          </a:solidFill>
          <a:latin typeface="+mn-lt"/>
          <a:ea typeface="+mn-ea"/>
          <a:cs typeface="+mn-cs"/>
        </a:defRPr>
      </a:lvl7pPr>
      <a:lvl8pPr marL="3200137" algn="l" defTabSz="457162" rtl="0" eaLnBrk="1" latinLnBrk="0" hangingPunct="1">
        <a:defRPr sz="1800" kern="1200">
          <a:solidFill>
            <a:schemeClr val="tx1"/>
          </a:solidFill>
          <a:latin typeface="+mn-lt"/>
          <a:ea typeface="+mn-ea"/>
          <a:cs typeface="+mn-cs"/>
        </a:defRPr>
      </a:lvl8pPr>
      <a:lvl9pPr marL="3657300" algn="l" defTabSz="45716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6.xml"/><Relationship Id="rId5" Type="http://schemas.openxmlformats.org/officeDocument/2006/relationships/image" Target="../media/image49.png"/><Relationship Id="rId4" Type="http://schemas.openxmlformats.org/officeDocument/2006/relationships/image" Target="../media/image4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72134" y="346190"/>
            <a:ext cx="6416708" cy="2044700"/>
          </a:xfrm>
        </p:spPr>
        <p:txBody>
          <a:bodyPr/>
          <a:lstStyle/>
          <a:p>
            <a:r>
              <a:rPr lang="en-AU" sz="4800" dirty="0"/>
              <a:t>Using Computational Thinking in Biology and Social Science Research</a:t>
            </a:r>
          </a:p>
        </p:txBody>
      </p:sp>
      <p:sp>
        <p:nvSpPr>
          <p:cNvPr id="3" name="Text Placeholder 2"/>
          <p:cNvSpPr>
            <a:spLocks noGrp="1"/>
          </p:cNvSpPr>
          <p:nvPr>
            <p:ph type="body" sz="quarter" idx="14"/>
          </p:nvPr>
        </p:nvSpPr>
        <p:spPr>
          <a:xfrm>
            <a:off x="1555496" y="5541798"/>
            <a:ext cx="3224732" cy="202896"/>
          </a:xfrm>
        </p:spPr>
        <p:txBody>
          <a:bodyPr/>
          <a:lstStyle/>
          <a:p>
            <a:r>
              <a:rPr lang="en-AU" sz="1400" dirty="0"/>
              <a:t>Heloisa Milioli</a:t>
            </a:r>
          </a:p>
        </p:txBody>
      </p:sp>
      <p:sp>
        <p:nvSpPr>
          <p:cNvPr id="14" name="Text Placeholder 13"/>
          <p:cNvSpPr>
            <a:spLocks noGrp="1"/>
          </p:cNvSpPr>
          <p:nvPr>
            <p:ph type="body" sz="quarter" idx="15"/>
          </p:nvPr>
        </p:nvSpPr>
        <p:spPr>
          <a:xfrm>
            <a:off x="1555495" y="5811368"/>
            <a:ext cx="3494087" cy="174793"/>
          </a:xfrm>
        </p:spPr>
        <p:txBody>
          <a:bodyPr/>
          <a:lstStyle/>
          <a:p>
            <a:r>
              <a:rPr lang="en-AU" dirty="0">
                <a:solidFill>
                  <a:schemeClr val="bg1">
                    <a:lumMod val="50000"/>
                  </a:schemeClr>
                </a:solidFill>
              </a:rPr>
              <a:t>PhD student </a:t>
            </a:r>
          </a:p>
          <a:p>
            <a:r>
              <a:rPr lang="en-AU" dirty="0">
                <a:solidFill>
                  <a:schemeClr val="bg1">
                    <a:lumMod val="50000"/>
                  </a:schemeClr>
                </a:solidFill>
              </a:rPr>
              <a:t>in Biological Sciences</a:t>
            </a:r>
          </a:p>
        </p:txBody>
      </p:sp>
      <p:sp>
        <p:nvSpPr>
          <p:cNvPr id="15" name="Text Placeholder 2"/>
          <p:cNvSpPr>
            <a:spLocks noGrp="1"/>
          </p:cNvSpPr>
          <p:nvPr>
            <p:ph type="body" sz="quarter" idx="14"/>
          </p:nvPr>
        </p:nvSpPr>
        <p:spPr>
          <a:xfrm>
            <a:off x="4165099" y="5532272"/>
            <a:ext cx="3224732" cy="202896"/>
          </a:xfrm>
        </p:spPr>
        <p:txBody>
          <a:bodyPr/>
          <a:lstStyle/>
          <a:p>
            <a:r>
              <a:rPr lang="en-AU" sz="1400" dirty="0"/>
              <a:t>Shannon </a:t>
            </a:r>
            <a:r>
              <a:rPr lang="en-AU" sz="1400" dirty="0" err="1"/>
              <a:t>Fenn</a:t>
            </a:r>
            <a:endParaRPr lang="en-AU" sz="1400" dirty="0"/>
          </a:p>
        </p:txBody>
      </p:sp>
      <p:sp>
        <p:nvSpPr>
          <p:cNvPr id="17" name="Text Placeholder 13"/>
          <p:cNvSpPr>
            <a:spLocks noGrp="1"/>
          </p:cNvSpPr>
          <p:nvPr>
            <p:ph type="body" sz="quarter" idx="15"/>
          </p:nvPr>
        </p:nvSpPr>
        <p:spPr>
          <a:xfrm>
            <a:off x="4193673" y="5801842"/>
            <a:ext cx="3608387" cy="217241"/>
          </a:xfrm>
        </p:spPr>
        <p:txBody>
          <a:bodyPr/>
          <a:lstStyle/>
          <a:p>
            <a:r>
              <a:rPr lang="en-AU" dirty="0">
                <a:solidFill>
                  <a:schemeClr val="bg1">
                    <a:lumMod val="50000"/>
                  </a:schemeClr>
                </a:solidFill>
              </a:rPr>
              <a:t>PhD student </a:t>
            </a:r>
          </a:p>
          <a:p>
            <a:r>
              <a:rPr lang="en-AU" dirty="0">
                <a:solidFill>
                  <a:schemeClr val="bg1">
                    <a:lumMod val="50000"/>
                  </a:schemeClr>
                </a:solidFill>
              </a:rPr>
              <a:t>in Computer Science</a:t>
            </a:r>
          </a:p>
        </p:txBody>
      </p:sp>
    </p:spTree>
    <p:extLst>
      <p:ext uri="{BB962C8B-B14F-4D97-AF65-F5344CB8AC3E}">
        <p14:creationId xmlns:p14="http://schemas.microsoft.com/office/powerpoint/2010/main" val="2131150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190264746"/>
              </p:ext>
            </p:extLst>
          </p:nvPr>
        </p:nvGraphicFramePr>
        <p:xfrm>
          <a:off x="920187" y="3973006"/>
          <a:ext cx="1591519" cy="2051615"/>
        </p:xfrm>
        <a:graphic>
          <a:graphicData uri="http://schemas.openxmlformats.org/drawingml/2006/table">
            <a:tbl>
              <a:tblPr bandRow="1">
                <a:tableStyleId>{9D7B26C5-4107-4FEC-AEDC-1716B250A1EF}</a:tableStyleId>
              </a:tblPr>
              <a:tblGrid>
                <a:gridCol w="1591519">
                  <a:extLst>
                    <a:ext uri="{9D8B030D-6E8A-4147-A177-3AD203B41FA5}">
                      <a16:colId xmlns:a16="http://schemas.microsoft.com/office/drawing/2014/main" val="1076798373"/>
                    </a:ext>
                  </a:extLst>
                </a:gridCol>
              </a:tblGrid>
              <a:tr h="410323">
                <a:tc>
                  <a:txBody>
                    <a:bodyPr/>
                    <a:lstStyle/>
                    <a:p>
                      <a:r>
                        <a:rPr lang="en-AU" dirty="0"/>
                        <a:t>Size</a:t>
                      </a:r>
                    </a:p>
                  </a:txBody>
                  <a:tcPr/>
                </a:tc>
                <a:extLst>
                  <a:ext uri="{0D108BD9-81ED-4DB2-BD59-A6C34878D82A}">
                    <a16:rowId xmlns:a16="http://schemas.microsoft.com/office/drawing/2014/main" val="2383049356"/>
                  </a:ext>
                </a:extLst>
              </a:tr>
              <a:tr h="410323">
                <a:tc>
                  <a:txBody>
                    <a:bodyPr/>
                    <a:lstStyle/>
                    <a:p>
                      <a:r>
                        <a:rPr lang="en-AU" dirty="0"/>
                        <a:t>Suburb</a:t>
                      </a:r>
                    </a:p>
                  </a:txBody>
                  <a:tcPr/>
                </a:tc>
                <a:extLst>
                  <a:ext uri="{0D108BD9-81ED-4DB2-BD59-A6C34878D82A}">
                    <a16:rowId xmlns:a16="http://schemas.microsoft.com/office/drawing/2014/main" val="4076577103"/>
                  </a:ext>
                </a:extLst>
              </a:tr>
              <a:tr h="410323">
                <a:tc>
                  <a:txBody>
                    <a:bodyPr/>
                    <a:lstStyle/>
                    <a:p>
                      <a:r>
                        <a:rPr lang="en-AU" dirty="0"/>
                        <a:t>Yard?</a:t>
                      </a:r>
                    </a:p>
                  </a:txBody>
                  <a:tcPr/>
                </a:tc>
                <a:extLst>
                  <a:ext uri="{0D108BD9-81ED-4DB2-BD59-A6C34878D82A}">
                    <a16:rowId xmlns:a16="http://schemas.microsoft.com/office/drawing/2014/main" val="4176180398"/>
                  </a:ext>
                </a:extLst>
              </a:tr>
              <a:tr h="410323">
                <a:tc>
                  <a:txBody>
                    <a:bodyPr/>
                    <a:lstStyle/>
                    <a:p>
                      <a:r>
                        <a:rPr lang="en-AU" dirty="0"/>
                        <a:t>Pool?</a:t>
                      </a:r>
                    </a:p>
                  </a:txBody>
                  <a:tcPr/>
                </a:tc>
                <a:extLst>
                  <a:ext uri="{0D108BD9-81ED-4DB2-BD59-A6C34878D82A}">
                    <a16:rowId xmlns:a16="http://schemas.microsoft.com/office/drawing/2014/main" val="3292891439"/>
                  </a:ext>
                </a:extLst>
              </a:tr>
              <a:tr h="410323">
                <a:tc>
                  <a:txBody>
                    <a:bodyPr/>
                    <a:lstStyle/>
                    <a:p>
                      <a:r>
                        <a:rPr lang="en-AU" dirty="0"/>
                        <a:t># Bedrooms</a:t>
                      </a:r>
                    </a:p>
                  </a:txBody>
                  <a:tcPr/>
                </a:tc>
                <a:extLst>
                  <a:ext uri="{0D108BD9-81ED-4DB2-BD59-A6C34878D82A}">
                    <a16:rowId xmlns:a16="http://schemas.microsoft.com/office/drawing/2014/main" val="247601598"/>
                  </a:ext>
                </a:extLst>
              </a:tr>
            </a:tbl>
          </a:graphicData>
        </a:graphic>
      </p:graphicFrame>
      <p:cxnSp>
        <p:nvCxnSpPr>
          <p:cNvPr id="7" name="Straight Arrow Connector 6"/>
          <p:cNvCxnSpPr/>
          <p:nvPr/>
        </p:nvCxnSpPr>
        <p:spPr>
          <a:xfrm flipV="1">
            <a:off x="1835150" y="2413263"/>
            <a:ext cx="1237701" cy="1409696"/>
          </a:xfrm>
          <a:prstGeom prst="straightConnector1">
            <a:avLst/>
          </a:prstGeom>
          <a:ln w="155575">
            <a:tailEnd type="triangle"/>
          </a:ln>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6782524" y="3675374"/>
            <a:ext cx="1369286" cy="2646878"/>
          </a:xfrm>
          <a:prstGeom prst="rect">
            <a:avLst/>
          </a:prstGeom>
          <a:noFill/>
        </p:spPr>
        <p:txBody>
          <a:bodyPr wrap="none" rtlCol="0">
            <a:spAutoFit/>
          </a:bodyPr>
          <a:lstStyle/>
          <a:p>
            <a:r>
              <a:rPr lang="en-AU" sz="16600" dirty="0"/>
              <a:t>$</a:t>
            </a:r>
          </a:p>
        </p:txBody>
      </p:sp>
      <p:cxnSp>
        <p:nvCxnSpPr>
          <p:cNvPr id="8" name="Straight Arrow Connector 7"/>
          <p:cNvCxnSpPr/>
          <p:nvPr/>
        </p:nvCxnSpPr>
        <p:spPr>
          <a:xfrm>
            <a:off x="5854700" y="2413263"/>
            <a:ext cx="1206500" cy="1559743"/>
          </a:xfrm>
          <a:prstGeom prst="straightConnector1">
            <a:avLst/>
          </a:prstGeom>
          <a:ln w="155575">
            <a:tailEnd type="triangle"/>
          </a:ln>
        </p:spPr>
        <p:style>
          <a:lnRef idx="3">
            <a:schemeClr val="accent2"/>
          </a:lnRef>
          <a:fillRef idx="0">
            <a:schemeClr val="accent2"/>
          </a:fillRef>
          <a:effectRef idx="2">
            <a:schemeClr val="accent2"/>
          </a:effectRef>
          <a:fontRef idx="minor">
            <a:schemeClr val="tx1"/>
          </a:fontRef>
        </p:style>
      </p:cxnSp>
      <p:sp>
        <p:nvSpPr>
          <p:cNvPr id="3" name="Rectangle 2"/>
          <p:cNvSpPr/>
          <p:nvPr/>
        </p:nvSpPr>
        <p:spPr>
          <a:xfrm>
            <a:off x="2737413" y="749430"/>
            <a:ext cx="3507129" cy="1480009"/>
          </a:xfrm>
          <a:prstGeom prst="rect">
            <a:avLst/>
          </a:prstGeom>
          <a:solidFill>
            <a:schemeClr val="bg1"/>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AU" sz="4400" dirty="0"/>
              <a:t>?</a:t>
            </a:r>
          </a:p>
        </p:txBody>
      </p:sp>
      <p:pic>
        <p:nvPicPr>
          <p:cNvPr id="13" name="Picture 12"/>
          <p:cNvPicPr>
            <a:picLocks noChangeAspect="1"/>
          </p:cNvPicPr>
          <p:nvPr/>
        </p:nvPicPr>
        <p:blipFill>
          <a:blip r:embed="rId2"/>
          <a:stretch>
            <a:fillRect/>
          </a:stretch>
        </p:blipFill>
        <p:spPr>
          <a:xfrm>
            <a:off x="3072851" y="1049658"/>
            <a:ext cx="842621" cy="869265"/>
          </a:xfrm>
          <a:prstGeom prst="rect">
            <a:avLst/>
          </a:prstGeom>
        </p:spPr>
      </p:pic>
      <p:pic>
        <p:nvPicPr>
          <p:cNvPr id="14" name="Picture 13"/>
          <p:cNvPicPr>
            <a:picLocks noChangeAspect="1"/>
          </p:cNvPicPr>
          <p:nvPr/>
        </p:nvPicPr>
        <p:blipFill>
          <a:blip r:embed="rId2"/>
          <a:stretch>
            <a:fillRect/>
          </a:stretch>
        </p:blipFill>
        <p:spPr>
          <a:xfrm>
            <a:off x="4103225" y="1054801"/>
            <a:ext cx="842621" cy="869265"/>
          </a:xfrm>
          <a:prstGeom prst="rect">
            <a:avLst/>
          </a:prstGeom>
        </p:spPr>
      </p:pic>
      <p:pic>
        <p:nvPicPr>
          <p:cNvPr id="15" name="Picture 14"/>
          <p:cNvPicPr>
            <a:picLocks noChangeAspect="1"/>
          </p:cNvPicPr>
          <p:nvPr/>
        </p:nvPicPr>
        <p:blipFill>
          <a:blip r:embed="rId2"/>
          <a:stretch>
            <a:fillRect/>
          </a:stretch>
        </p:blipFill>
        <p:spPr>
          <a:xfrm>
            <a:off x="5098246" y="1054800"/>
            <a:ext cx="842621" cy="869265"/>
          </a:xfrm>
          <a:prstGeom prst="rect">
            <a:avLst/>
          </a:prstGeom>
        </p:spPr>
      </p:pic>
    </p:spTree>
    <p:extLst>
      <p:ext uri="{BB962C8B-B14F-4D97-AF65-F5344CB8AC3E}">
        <p14:creationId xmlns:p14="http://schemas.microsoft.com/office/powerpoint/2010/main" val="1215206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TextBox 7"/>
              <p:cNvSpPr txBox="1"/>
              <p:nvPr/>
            </p:nvSpPr>
            <p:spPr>
              <a:xfrm>
                <a:off x="2785453" y="776533"/>
                <a:ext cx="3573094" cy="166199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AU" sz="3600" b="0" i="1" smtClean="0">
                          <a:latin typeface="Cambria Math" panose="02040503050406030204" pitchFamily="18" charset="0"/>
                        </a:rPr>
                        <m:t>1+1</m:t>
                      </m:r>
                      <m:r>
                        <m:rPr>
                          <m:aln/>
                        </m:rPr>
                        <a:rPr lang="en-AU" sz="3600" b="0" i="1" smtClean="0">
                          <a:latin typeface="Cambria Math" panose="02040503050406030204" pitchFamily="18" charset="0"/>
                        </a:rPr>
                        <m:t>=</m:t>
                      </m:r>
                      <m:r>
                        <a:rPr lang="en-AU" sz="3600" b="0" i="1" smtClean="0">
                          <a:latin typeface="Cambria Math" panose="02040503050406030204" pitchFamily="18" charset="0"/>
                        </a:rPr>
                        <m:t>2</m:t>
                      </m:r>
                    </m:oMath>
                    <m:oMath xmlns:m="http://schemas.openxmlformats.org/officeDocument/2006/math">
                      <m:r>
                        <a:rPr lang="en-AU" sz="3600" b="0" i="1" smtClean="0">
                          <a:latin typeface="Cambria Math" panose="02040503050406030204" pitchFamily="18" charset="0"/>
                        </a:rPr>
                        <m:t>11+11</m:t>
                      </m:r>
                      <m:r>
                        <m:rPr>
                          <m:aln/>
                        </m:rPr>
                        <a:rPr lang="en-AU" sz="3600" b="0" i="1" smtClean="0">
                          <a:latin typeface="Cambria Math" panose="02040503050406030204" pitchFamily="18" charset="0"/>
                        </a:rPr>
                        <m:t>=</m:t>
                      </m:r>
                      <m:r>
                        <a:rPr lang="en-AU" sz="3600" b="0" i="1" smtClean="0">
                          <a:latin typeface="Cambria Math" panose="02040503050406030204" pitchFamily="18" charset="0"/>
                        </a:rPr>
                        <m:t>22</m:t>
                      </m:r>
                    </m:oMath>
                    <m:oMath xmlns:m="http://schemas.openxmlformats.org/officeDocument/2006/math">
                      <m:r>
                        <a:rPr lang="en-AU" sz="3600" b="0" i="1" smtClean="0">
                          <a:latin typeface="Cambria Math" panose="02040503050406030204" pitchFamily="18" charset="0"/>
                        </a:rPr>
                        <m:t>111+111</m:t>
                      </m:r>
                      <m:r>
                        <m:rPr>
                          <m:aln/>
                        </m:rPr>
                        <a:rPr lang="en-AU" sz="3600" b="0" i="1" smtClean="0">
                          <a:latin typeface="Cambria Math" panose="02040503050406030204" pitchFamily="18" charset="0"/>
                        </a:rPr>
                        <m:t>=</m:t>
                      </m:r>
                      <m:r>
                        <a:rPr lang="en-AU" sz="3600" b="0" i="1" smtClean="0">
                          <a:latin typeface="Cambria Math" panose="02040503050406030204" pitchFamily="18" charset="0"/>
                        </a:rPr>
                        <m:t>222</m:t>
                      </m:r>
                    </m:oMath>
                  </m:oMathPara>
                </a14:m>
                <a:endParaRPr lang="en-AU" sz="3600" dirty="0"/>
              </a:p>
            </p:txBody>
          </p:sp>
        </mc:Choice>
        <mc:Fallback>
          <p:sp>
            <p:nvSpPr>
              <p:cNvPr id="8" name="TextBox 7"/>
              <p:cNvSpPr txBox="1">
                <a:spLocks noRot="1" noChangeAspect="1" noMove="1" noResize="1" noEditPoints="1" noAdjustHandles="1" noChangeArrowheads="1" noChangeShapeType="1" noTextEdit="1"/>
              </p:cNvSpPr>
              <p:nvPr/>
            </p:nvSpPr>
            <p:spPr>
              <a:xfrm>
                <a:off x="2785453" y="776533"/>
                <a:ext cx="3573094" cy="1661993"/>
              </a:xfrm>
              <a:prstGeom prst="rect">
                <a:avLst/>
              </a:prstGeom>
              <a:blipFill>
                <a:blip r:embed="rId2"/>
                <a:stretch>
                  <a:fillRect/>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2286000" y="4338932"/>
                <a:ext cx="4572000" cy="175432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n-AU" sz="3600" b="0" i="1" smtClean="0">
                          <a:latin typeface="Cambria Math" panose="02040503050406030204" pitchFamily="18" charset="0"/>
                        </a:rPr>
                        <m:t>11</m:t>
                      </m:r>
                      <m:r>
                        <a:rPr lang="en-AU" sz="3600" i="1" smtClean="0">
                          <a:latin typeface="Cambria Math" panose="02040503050406030204" pitchFamily="18" charset="0"/>
                        </a:rPr>
                        <m:t>1+</m:t>
                      </m:r>
                      <m:r>
                        <a:rPr lang="en-AU" sz="3600" b="0" i="1" smtClean="0">
                          <a:latin typeface="Cambria Math" panose="02040503050406030204" pitchFamily="18" charset="0"/>
                        </a:rPr>
                        <m:t>11</m:t>
                      </m:r>
                      <m:r>
                        <a:rPr lang="en-AU" sz="3600" i="1">
                          <a:latin typeface="Cambria Math" panose="02040503050406030204" pitchFamily="18" charset="0"/>
                        </a:rPr>
                        <m:t>1</m:t>
                      </m:r>
                      <m:r>
                        <m:rPr>
                          <m:aln/>
                        </m:rPr>
                        <a:rPr lang="en-AU" sz="3600" i="1">
                          <a:latin typeface="Cambria Math" panose="02040503050406030204" pitchFamily="18" charset="0"/>
                        </a:rPr>
                        <m:t>=</m:t>
                      </m:r>
                      <m:r>
                        <a:rPr lang="en-AU" sz="3600" i="1">
                          <a:latin typeface="Cambria Math" panose="02040503050406030204" pitchFamily="18" charset="0"/>
                        </a:rPr>
                        <m:t>2</m:t>
                      </m:r>
                      <m:r>
                        <a:rPr lang="en-AU" sz="3600" b="0" i="1" smtClean="0">
                          <a:latin typeface="Cambria Math" panose="02040503050406030204" pitchFamily="18" charset="0"/>
                        </a:rPr>
                        <m:t>22</m:t>
                      </m:r>
                    </m:oMath>
                    <m:oMath xmlns:m="http://schemas.openxmlformats.org/officeDocument/2006/math">
                      <m:r>
                        <a:rPr lang="en-AU" sz="3600" i="1">
                          <a:latin typeface="Cambria Math" panose="02040503050406030204" pitchFamily="18" charset="0"/>
                        </a:rPr>
                        <m:t>11+11</m:t>
                      </m:r>
                      <m:r>
                        <m:rPr>
                          <m:aln/>
                        </m:rPr>
                        <a:rPr lang="en-AU" sz="3600" i="1">
                          <a:latin typeface="Cambria Math" panose="02040503050406030204" pitchFamily="18" charset="0"/>
                        </a:rPr>
                        <m:t>=</m:t>
                      </m:r>
                      <m:r>
                        <a:rPr lang="en-AU" sz="3600" i="1">
                          <a:latin typeface="Cambria Math" panose="02040503050406030204" pitchFamily="18" charset="0"/>
                        </a:rPr>
                        <m:t>22</m:t>
                      </m:r>
                    </m:oMath>
                    <m:oMath xmlns:m="http://schemas.openxmlformats.org/officeDocument/2006/math">
                      <m:r>
                        <a:rPr lang="en-AU" sz="3600" i="1">
                          <a:latin typeface="Cambria Math" panose="02040503050406030204" pitchFamily="18" charset="0"/>
                        </a:rPr>
                        <m:t>1+1</m:t>
                      </m:r>
                      <m:r>
                        <m:rPr>
                          <m:aln/>
                        </m:rPr>
                        <a:rPr lang="en-AU" sz="3600" i="1">
                          <a:latin typeface="Cambria Math" panose="02040503050406030204" pitchFamily="18" charset="0"/>
                        </a:rPr>
                        <m:t>=</m:t>
                      </m:r>
                      <m:r>
                        <a:rPr lang="en-AU" sz="3600" i="1">
                          <a:latin typeface="Cambria Math" panose="02040503050406030204" pitchFamily="18" charset="0"/>
                        </a:rPr>
                        <m:t>2</m:t>
                      </m:r>
                    </m:oMath>
                  </m:oMathPara>
                </a14:m>
                <a:endParaRPr lang="en-AU" sz="3600" dirty="0"/>
              </a:p>
            </p:txBody>
          </p:sp>
        </mc:Choice>
        <mc:Fallback>
          <p:sp>
            <p:nvSpPr>
              <p:cNvPr id="9" name="Rectangle 8"/>
              <p:cNvSpPr>
                <a:spLocks noRot="1" noChangeAspect="1" noMove="1" noResize="1" noEditPoints="1" noAdjustHandles="1" noChangeArrowheads="1" noChangeShapeType="1" noTextEdit="1"/>
              </p:cNvSpPr>
              <p:nvPr/>
            </p:nvSpPr>
            <p:spPr>
              <a:xfrm>
                <a:off x="2286000" y="4338932"/>
                <a:ext cx="4572000" cy="1754326"/>
              </a:xfrm>
              <a:prstGeom prst="rect">
                <a:avLst/>
              </a:prstGeom>
              <a:blipFill>
                <a:blip r:embed="rId3"/>
                <a:stretch>
                  <a:fillRect/>
                </a:stretch>
              </a:blipFill>
            </p:spPr>
            <p:txBody>
              <a:bodyPr/>
              <a:lstStyle/>
              <a:p>
                <a:r>
                  <a:rPr lang="en-AU">
                    <a:noFill/>
                  </a:rPr>
                  <a:t> </a:t>
                </a:r>
              </a:p>
            </p:txBody>
          </p:sp>
        </mc:Fallback>
      </mc:AlternateContent>
      <p:sp>
        <p:nvSpPr>
          <p:cNvPr id="10" name="TextBox 9"/>
          <p:cNvSpPr txBox="1"/>
          <p:nvPr/>
        </p:nvSpPr>
        <p:spPr>
          <a:xfrm>
            <a:off x="4133418" y="3065563"/>
            <a:ext cx="877163" cy="646331"/>
          </a:xfrm>
          <a:prstGeom prst="rect">
            <a:avLst/>
          </a:prstGeom>
          <a:noFill/>
        </p:spPr>
        <p:txBody>
          <a:bodyPr wrap="none" rtlCol="0">
            <a:spAutoFit/>
          </a:bodyPr>
          <a:lstStyle/>
          <a:p>
            <a:r>
              <a:rPr lang="en-AU" sz="3600" dirty="0"/>
              <a:t>OR</a:t>
            </a:r>
          </a:p>
        </p:txBody>
      </p:sp>
    </p:spTree>
    <p:extLst>
      <p:ext uri="{BB962C8B-B14F-4D97-AF65-F5344CB8AC3E}">
        <p14:creationId xmlns:p14="http://schemas.microsoft.com/office/powerpoint/2010/main" val="3445607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40030" y="92097"/>
            <a:ext cx="5463936" cy="6858000"/>
          </a:xfrm>
          <a:prstGeom prst="rect">
            <a:avLst/>
          </a:prstGeom>
        </p:spPr>
      </p:pic>
      <p:sp>
        <p:nvSpPr>
          <p:cNvPr id="6" name="Rectangle 5"/>
          <p:cNvSpPr/>
          <p:nvPr/>
        </p:nvSpPr>
        <p:spPr>
          <a:xfrm>
            <a:off x="4571998" y="1960368"/>
            <a:ext cx="2315605" cy="60521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8" name="Straight Connector 7"/>
          <p:cNvCxnSpPr/>
          <p:nvPr/>
        </p:nvCxnSpPr>
        <p:spPr>
          <a:xfrm flipH="1">
            <a:off x="187485" y="1960368"/>
            <a:ext cx="4384513" cy="469491"/>
          </a:xfrm>
          <a:prstGeom prst="line">
            <a:avLst/>
          </a:prstGeom>
          <a:ln w="3175"/>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a:off x="6887603" y="1960368"/>
            <a:ext cx="1529479" cy="469491"/>
          </a:xfrm>
          <a:prstGeom prst="line">
            <a:avLst/>
          </a:prstGeom>
          <a:ln w="3175"/>
        </p:spPr>
        <p:style>
          <a:lnRef idx="2">
            <a:schemeClr val="dk1"/>
          </a:lnRef>
          <a:fillRef idx="0">
            <a:schemeClr val="dk1"/>
          </a:fillRef>
          <a:effectRef idx="1">
            <a:schemeClr val="dk1"/>
          </a:effectRef>
          <a:fontRef idx="minor">
            <a:schemeClr val="tx1"/>
          </a:fontRef>
        </p:style>
      </p:cxnSp>
      <p:pic>
        <p:nvPicPr>
          <p:cNvPr id="4" name="Content Placeholder 3"/>
          <p:cNvPicPr>
            <a:picLocks noGrp="1" noChangeAspect="1"/>
          </p:cNvPicPr>
          <p:nvPr>
            <p:ph idx="1"/>
          </p:nvPr>
        </p:nvPicPr>
        <p:blipFill>
          <a:blip r:embed="rId3"/>
          <a:stretch>
            <a:fillRect/>
          </a:stretch>
        </p:blipFill>
        <p:spPr>
          <a:xfrm>
            <a:off x="187485" y="2429859"/>
            <a:ext cx="8229597" cy="3485016"/>
          </a:xfrm>
          <a:ln>
            <a:solidFill>
              <a:schemeClr val="tx1"/>
            </a:solidFill>
          </a:ln>
        </p:spPr>
      </p:pic>
    </p:spTree>
    <p:extLst>
      <p:ext uri="{BB962C8B-B14F-4D97-AF65-F5344CB8AC3E}">
        <p14:creationId xmlns:p14="http://schemas.microsoft.com/office/powerpoint/2010/main" val="625439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26047" y="646273"/>
            <a:ext cx="6834584" cy="5495925"/>
          </a:xfrm>
        </p:spPr>
      </p:pic>
      <p:sp>
        <p:nvSpPr>
          <p:cNvPr id="72" name="TextBox 71"/>
          <p:cNvSpPr txBox="1"/>
          <p:nvPr/>
        </p:nvSpPr>
        <p:spPr>
          <a:xfrm>
            <a:off x="909728" y="1480572"/>
            <a:ext cx="851515" cy="369332"/>
          </a:xfrm>
          <a:prstGeom prst="rect">
            <a:avLst/>
          </a:prstGeom>
          <a:noFill/>
        </p:spPr>
        <p:txBody>
          <a:bodyPr wrap="none" rtlCol="0">
            <a:spAutoFit/>
          </a:bodyPr>
          <a:lstStyle/>
          <a:p>
            <a:pPr algn="r"/>
            <a:r>
              <a:rPr lang="en-AU" dirty="0"/>
              <a:t>Height</a:t>
            </a:r>
          </a:p>
        </p:txBody>
      </p:sp>
      <p:sp>
        <p:nvSpPr>
          <p:cNvPr id="73" name="TextBox 72"/>
          <p:cNvSpPr txBox="1"/>
          <p:nvPr/>
        </p:nvSpPr>
        <p:spPr>
          <a:xfrm>
            <a:off x="862599" y="2247900"/>
            <a:ext cx="898644" cy="369332"/>
          </a:xfrm>
          <a:prstGeom prst="rect">
            <a:avLst/>
          </a:prstGeom>
          <a:noFill/>
        </p:spPr>
        <p:txBody>
          <a:bodyPr wrap="none" rtlCol="0">
            <a:spAutoFit/>
          </a:bodyPr>
          <a:lstStyle/>
          <a:p>
            <a:pPr algn="r"/>
            <a:r>
              <a:rPr lang="en-AU" dirty="0"/>
              <a:t>Weight</a:t>
            </a:r>
          </a:p>
        </p:txBody>
      </p:sp>
      <p:sp>
        <p:nvSpPr>
          <p:cNvPr id="74" name="TextBox 73"/>
          <p:cNvSpPr txBox="1"/>
          <p:nvPr/>
        </p:nvSpPr>
        <p:spPr>
          <a:xfrm>
            <a:off x="473711" y="2907784"/>
            <a:ext cx="1287532" cy="369332"/>
          </a:xfrm>
          <a:prstGeom prst="rect">
            <a:avLst/>
          </a:prstGeom>
          <a:noFill/>
        </p:spPr>
        <p:txBody>
          <a:bodyPr wrap="none" rtlCol="0">
            <a:spAutoFit/>
          </a:bodyPr>
          <a:lstStyle/>
          <a:p>
            <a:pPr algn="r"/>
            <a:r>
              <a:rPr lang="en-AU" dirty="0"/>
              <a:t>Chest pain</a:t>
            </a:r>
          </a:p>
        </p:txBody>
      </p:sp>
      <p:sp>
        <p:nvSpPr>
          <p:cNvPr id="75" name="TextBox 74"/>
          <p:cNvSpPr txBox="1"/>
          <p:nvPr/>
        </p:nvSpPr>
        <p:spPr>
          <a:xfrm>
            <a:off x="627599" y="3567668"/>
            <a:ext cx="1133644" cy="369332"/>
          </a:xfrm>
          <a:prstGeom prst="rect">
            <a:avLst/>
          </a:prstGeom>
          <a:noFill/>
        </p:spPr>
        <p:txBody>
          <a:bodyPr wrap="none" rtlCol="0">
            <a:spAutoFit/>
          </a:bodyPr>
          <a:lstStyle/>
          <a:p>
            <a:pPr algn="r"/>
            <a:r>
              <a:rPr lang="en-AU" dirty="0"/>
              <a:t>Sweating</a:t>
            </a:r>
          </a:p>
        </p:txBody>
      </p:sp>
      <p:sp>
        <p:nvSpPr>
          <p:cNvPr id="76" name="TextBox 75"/>
          <p:cNvSpPr txBox="1"/>
          <p:nvPr/>
        </p:nvSpPr>
        <p:spPr>
          <a:xfrm>
            <a:off x="537831" y="4340325"/>
            <a:ext cx="1223412" cy="369332"/>
          </a:xfrm>
          <a:prstGeom prst="rect">
            <a:avLst/>
          </a:prstGeom>
          <a:noFill/>
        </p:spPr>
        <p:txBody>
          <a:bodyPr wrap="none" rtlCol="0">
            <a:spAutoFit/>
          </a:bodyPr>
          <a:lstStyle/>
          <a:p>
            <a:pPr algn="r"/>
            <a:r>
              <a:rPr lang="en-AU" dirty="0"/>
              <a:t>Diabetes?</a:t>
            </a:r>
          </a:p>
        </p:txBody>
      </p:sp>
      <p:sp>
        <p:nvSpPr>
          <p:cNvPr id="77" name="TextBox 76"/>
          <p:cNvSpPr txBox="1"/>
          <p:nvPr/>
        </p:nvSpPr>
        <p:spPr>
          <a:xfrm>
            <a:off x="4397289" y="1863626"/>
            <a:ext cx="1479892" cy="369332"/>
          </a:xfrm>
          <a:prstGeom prst="rect">
            <a:avLst/>
          </a:prstGeom>
          <a:noFill/>
        </p:spPr>
        <p:txBody>
          <a:bodyPr wrap="none" rtlCol="0">
            <a:spAutoFit/>
          </a:bodyPr>
          <a:lstStyle/>
          <a:p>
            <a:r>
              <a:rPr lang="en-AU" dirty="0"/>
              <a:t>Overweight?</a:t>
            </a:r>
          </a:p>
        </p:txBody>
      </p:sp>
      <p:sp>
        <p:nvSpPr>
          <p:cNvPr id="78" name="TextBox 77"/>
          <p:cNvSpPr txBox="1"/>
          <p:nvPr/>
        </p:nvSpPr>
        <p:spPr>
          <a:xfrm>
            <a:off x="5940681" y="3106003"/>
            <a:ext cx="1653919" cy="646331"/>
          </a:xfrm>
          <a:prstGeom prst="rect">
            <a:avLst/>
          </a:prstGeom>
          <a:noFill/>
        </p:spPr>
        <p:txBody>
          <a:bodyPr wrap="square" rtlCol="0">
            <a:spAutoFit/>
          </a:bodyPr>
          <a:lstStyle/>
          <a:p>
            <a:r>
              <a:rPr lang="en-AU" dirty="0"/>
              <a:t>Current Heart attack risk?</a:t>
            </a:r>
          </a:p>
        </p:txBody>
      </p:sp>
      <p:sp>
        <p:nvSpPr>
          <p:cNvPr id="79" name="TextBox 78"/>
          <p:cNvSpPr txBox="1"/>
          <p:nvPr/>
        </p:nvSpPr>
        <p:spPr>
          <a:xfrm>
            <a:off x="7485399" y="4858434"/>
            <a:ext cx="1686255" cy="646331"/>
          </a:xfrm>
          <a:prstGeom prst="rect">
            <a:avLst/>
          </a:prstGeom>
          <a:noFill/>
        </p:spPr>
        <p:txBody>
          <a:bodyPr wrap="square" rtlCol="0">
            <a:spAutoFit/>
          </a:bodyPr>
          <a:lstStyle/>
          <a:p>
            <a:r>
              <a:rPr lang="en-AU" dirty="0"/>
              <a:t>Future Heart attack risk?</a:t>
            </a:r>
          </a:p>
        </p:txBody>
      </p:sp>
      <p:sp>
        <p:nvSpPr>
          <p:cNvPr id="80" name="TextBox 79"/>
          <p:cNvSpPr txBox="1"/>
          <p:nvPr/>
        </p:nvSpPr>
        <p:spPr>
          <a:xfrm>
            <a:off x="268527" y="4996934"/>
            <a:ext cx="1492716" cy="369332"/>
          </a:xfrm>
          <a:prstGeom prst="rect">
            <a:avLst/>
          </a:prstGeom>
          <a:noFill/>
        </p:spPr>
        <p:txBody>
          <a:bodyPr wrap="none" rtlCol="0">
            <a:spAutoFit/>
          </a:bodyPr>
          <a:lstStyle/>
          <a:p>
            <a:pPr algn="r"/>
            <a:r>
              <a:rPr lang="en-AU" dirty="0"/>
              <a:t>Blood Press.</a:t>
            </a:r>
          </a:p>
        </p:txBody>
      </p:sp>
    </p:spTree>
    <p:extLst>
      <p:ext uri="{BB962C8B-B14F-4D97-AF65-F5344CB8AC3E}">
        <p14:creationId xmlns:p14="http://schemas.microsoft.com/office/powerpoint/2010/main" val="3638622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4800" y="-147797"/>
            <a:ext cx="9633601" cy="7153594"/>
          </a:xfrm>
        </p:spPr>
      </p:pic>
    </p:spTree>
    <p:extLst>
      <p:ext uri="{BB962C8B-B14F-4D97-AF65-F5344CB8AC3E}">
        <p14:creationId xmlns:p14="http://schemas.microsoft.com/office/powerpoint/2010/main" val="1585336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tretch>
            <a:fillRect/>
          </a:stretch>
        </p:blipFill>
        <p:spPr bwMode="auto">
          <a:xfrm>
            <a:off x="827584" y="387449"/>
            <a:ext cx="7488831" cy="561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12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AU" altLang="en-US" dirty="0"/>
          </a:p>
        </p:txBody>
      </p:sp>
      <p:pic>
        <p:nvPicPr>
          <p:cNvPr id="15363" name="Picture 5" descr="UON_Alternative_RE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363" y="1695450"/>
            <a:ext cx="3597275"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1158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0.s3.envato.com/files/128534615/590x3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52" y="-69448"/>
            <a:ext cx="9674004" cy="544367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3"/>
          </p:nvPr>
        </p:nvSpPr>
        <p:spPr>
          <a:xfrm>
            <a:off x="168455" y="1275580"/>
            <a:ext cx="6416708" cy="2044700"/>
          </a:xfrm>
        </p:spPr>
        <p:txBody>
          <a:bodyPr/>
          <a:lstStyle/>
          <a:p>
            <a:r>
              <a:rPr lang="en-US" dirty="0"/>
              <a:t>Biomarker Discovery in Breast Cancer</a:t>
            </a:r>
          </a:p>
        </p:txBody>
      </p:sp>
      <p:sp>
        <p:nvSpPr>
          <p:cNvPr id="3" name="Text Placeholder 2"/>
          <p:cNvSpPr>
            <a:spLocks noGrp="1"/>
          </p:cNvSpPr>
          <p:nvPr>
            <p:ph type="body" sz="quarter" idx="14"/>
          </p:nvPr>
        </p:nvSpPr>
        <p:spPr/>
        <p:txBody>
          <a:bodyPr/>
          <a:lstStyle/>
          <a:p>
            <a:r>
              <a:rPr lang="en-US" sz="2000" dirty="0"/>
              <a:t>Heloisa Helena Milioli</a:t>
            </a:r>
          </a:p>
        </p:txBody>
      </p:sp>
      <p:sp>
        <p:nvSpPr>
          <p:cNvPr id="6" name="Text Placeholder 5"/>
          <p:cNvSpPr>
            <a:spLocks noGrp="1"/>
          </p:cNvSpPr>
          <p:nvPr>
            <p:ph type="body" sz="quarter" idx="17"/>
          </p:nvPr>
        </p:nvSpPr>
        <p:spPr>
          <a:xfrm>
            <a:off x="477065" y="6124759"/>
            <a:ext cx="6416675" cy="206624"/>
          </a:xfrm>
        </p:spPr>
        <p:txBody>
          <a:bodyPr/>
          <a:lstStyle/>
          <a:p>
            <a:r>
              <a:rPr lang="en-AU" sz="1600" b="0" dirty="0"/>
              <a:t>Faculty of Science and Information Technology</a:t>
            </a:r>
            <a:endParaRPr lang="en-US" sz="1600" b="0" dirty="0"/>
          </a:p>
        </p:txBody>
      </p:sp>
      <p:sp>
        <p:nvSpPr>
          <p:cNvPr id="7" name="Text Placeholder 6"/>
          <p:cNvSpPr>
            <a:spLocks noGrp="1"/>
          </p:cNvSpPr>
          <p:nvPr>
            <p:ph type="body" sz="quarter" idx="18"/>
          </p:nvPr>
        </p:nvSpPr>
        <p:spPr/>
        <p:txBody>
          <a:bodyPr/>
          <a:lstStyle/>
          <a:p>
            <a:r>
              <a:rPr lang="en-AU" sz="1600" b="0" dirty="0"/>
              <a:t>School of Environmental and Life Sciences</a:t>
            </a:r>
            <a:endParaRPr lang="en-US" sz="1600" b="0" dirty="0"/>
          </a:p>
        </p:txBody>
      </p:sp>
      <p:pic>
        <p:nvPicPr>
          <p:cNvPr id="11"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244126" y="5509873"/>
            <a:ext cx="1229772" cy="12297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64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4824"/>
            <a:ext cx="8960485" cy="253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1"/>
          <p:cNvSpPr txBox="1">
            <a:spLocks/>
          </p:cNvSpPr>
          <p:nvPr/>
        </p:nvSpPr>
        <p:spPr>
          <a:xfrm>
            <a:off x="1004002" y="4005223"/>
            <a:ext cx="5747036" cy="2515353"/>
          </a:xfrm>
          <a:prstGeom prst="rect">
            <a:avLst/>
          </a:prstGeom>
        </p:spPr>
        <p:txBody>
          <a:bodyPr>
            <a:normAutofit/>
          </a:bodyPr>
          <a:lst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00"/>
              </a:spcBef>
              <a:spcAft>
                <a:spcPct val="0"/>
              </a:spcAft>
            </a:pPr>
            <a:r>
              <a:rPr lang="en-AU" altLang="en-US" sz="2200" dirty="0"/>
              <a:t>Histological type</a:t>
            </a:r>
          </a:p>
          <a:p>
            <a:pPr>
              <a:spcBef>
                <a:spcPts val="1200"/>
              </a:spcBef>
              <a:spcAft>
                <a:spcPct val="0"/>
              </a:spcAft>
            </a:pPr>
            <a:r>
              <a:rPr lang="en-AU" altLang="en-US" sz="2200" dirty="0"/>
              <a:t>Grade</a:t>
            </a:r>
          </a:p>
          <a:p>
            <a:pPr>
              <a:spcBef>
                <a:spcPts val="1200"/>
              </a:spcBef>
              <a:spcAft>
                <a:spcPct val="0"/>
              </a:spcAft>
            </a:pPr>
            <a:r>
              <a:rPr lang="en-AU" altLang="en-US" sz="2200" dirty="0"/>
              <a:t>Stage (TNM)</a:t>
            </a:r>
          </a:p>
          <a:p>
            <a:pPr>
              <a:spcBef>
                <a:spcPts val="1200"/>
              </a:spcBef>
              <a:spcAft>
                <a:spcPct val="0"/>
              </a:spcAft>
            </a:pPr>
            <a:r>
              <a:rPr lang="en-AU" altLang="en-US" sz="2200" dirty="0"/>
              <a:t>Receptor status: ER, PR, HER2</a:t>
            </a:r>
          </a:p>
        </p:txBody>
      </p:sp>
      <p:sp>
        <p:nvSpPr>
          <p:cNvPr id="6" name="TextBox 5"/>
          <p:cNvSpPr txBox="1">
            <a:spLocks noChangeArrowheads="1"/>
          </p:cNvSpPr>
          <p:nvPr/>
        </p:nvSpPr>
        <p:spPr bwMode="auto">
          <a:xfrm>
            <a:off x="521335" y="3058080"/>
            <a:ext cx="122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100000"/>
              </a:spcAft>
              <a:buClr>
                <a:schemeClr val="folHlink"/>
              </a:buClr>
              <a:buChar char="•"/>
              <a:defRPr sz="2400">
                <a:solidFill>
                  <a:srgbClr val="003399"/>
                </a:solidFill>
                <a:latin typeface="Arial" panose="020B0604020202020204" pitchFamily="34" charset="0"/>
              </a:defRPr>
            </a:lvl1pPr>
            <a:lvl2pPr marL="742950" indent="-285750">
              <a:spcBef>
                <a:spcPct val="20000"/>
              </a:spcBef>
              <a:buClr>
                <a:schemeClr val="folHlink"/>
              </a:buClr>
              <a:buChar char="•"/>
              <a:defRPr sz="2400">
                <a:solidFill>
                  <a:schemeClr val="tx1"/>
                </a:solidFill>
                <a:latin typeface="Arial" panose="020B0604020202020204" pitchFamily="34" charset="0"/>
              </a:defRPr>
            </a:lvl2pPr>
            <a:lvl3pPr marL="1143000" indent="-228600">
              <a:spcBef>
                <a:spcPct val="20000"/>
              </a:spcBef>
              <a:buClr>
                <a:schemeClr val="folHlink"/>
              </a:buClr>
              <a:buChar char="•"/>
              <a:defRPr sz="2400">
                <a:solidFill>
                  <a:schemeClr val="tx1"/>
                </a:solidFill>
                <a:latin typeface="Arial" panose="020B0604020202020204" pitchFamily="34" charset="0"/>
              </a:defRPr>
            </a:lvl3pPr>
            <a:lvl4pPr marL="1600200" indent="-228600">
              <a:spcBef>
                <a:spcPct val="20000"/>
              </a:spcBef>
              <a:buClr>
                <a:schemeClr val="folHlink"/>
              </a:buClr>
              <a:buChar char="•"/>
              <a:defRPr sz="2000">
                <a:solidFill>
                  <a:schemeClr val="tx1"/>
                </a:solidFill>
                <a:latin typeface="Arial" panose="020B0604020202020204" pitchFamily="34" charset="0"/>
              </a:defRPr>
            </a:lvl4pPr>
            <a:lvl5pPr marL="2057400" indent="-228600">
              <a:spcBef>
                <a:spcPct val="20000"/>
              </a:spcBef>
              <a:buClr>
                <a:schemeClr val="fo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9pPr>
          </a:lstStyle>
          <a:p>
            <a:pPr eaLnBrk="1" hangingPunct="1">
              <a:spcBef>
                <a:spcPct val="0"/>
              </a:spcBef>
              <a:spcAft>
                <a:spcPct val="0"/>
              </a:spcAft>
              <a:buClrTx/>
              <a:buFontTx/>
              <a:buNone/>
            </a:pPr>
            <a:r>
              <a:rPr lang="en-AU" altLang="en-US" sz="1800" b="1" dirty="0">
                <a:solidFill>
                  <a:schemeClr val="bg2"/>
                </a:solidFill>
              </a:rPr>
              <a:t>Clinical</a:t>
            </a:r>
          </a:p>
        </p:txBody>
      </p:sp>
      <p:sp>
        <p:nvSpPr>
          <p:cNvPr id="7" name="TextBox 10"/>
          <p:cNvSpPr txBox="1">
            <a:spLocks noChangeArrowheads="1"/>
          </p:cNvSpPr>
          <p:nvPr/>
        </p:nvSpPr>
        <p:spPr bwMode="auto">
          <a:xfrm>
            <a:off x="1888173" y="3058080"/>
            <a:ext cx="1584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100000"/>
              </a:spcAft>
              <a:buClr>
                <a:schemeClr val="folHlink"/>
              </a:buClr>
              <a:buChar char="•"/>
              <a:defRPr sz="2400">
                <a:solidFill>
                  <a:srgbClr val="003399"/>
                </a:solidFill>
                <a:latin typeface="Arial" panose="020B0604020202020204" pitchFamily="34" charset="0"/>
              </a:defRPr>
            </a:lvl1pPr>
            <a:lvl2pPr marL="742950" indent="-285750">
              <a:spcBef>
                <a:spcPct val="20000"/>
              </a:spcBef>
              <a:buClr>
                <a:schemeClr val="folHlink"/>
              </a:buClr>
              <a:buChar char="•"/>
              <a:defRPr sz="2400">
                <a:solidFill>
                  <a:schemeClr val="tx1"/>
                </a:solidFill>
                <a:latin typeface="Arial" panose="020B0604020202020204" pitchFamily="34" charset="0"/>
              </a:defRPr>
            </a:lvl2pPr>
            <a:lvl3pPr marL="1143000" indent="-228600">
              <a:spcBef>
                <a:spcPct val="20000"/>
              </a:spcBef>
              <a:buClr>
                <a:schemeClr val="folHlink"/>
              </a:buClr>
              <a:buChar char="•"/>
              <a:defRPr sz="2400">
                <a:solidFill>
                  <a:schemeClr val="tx1"/>
                </a:solidFill>
                <a:latin typeface="Arial" panose="020B0604020202020204" pitchFamily="34" charset="0"/>
              </a:defRPr>
            </a:lvl3pPr>
            <a:lvl4pPr marL="1600200" indent="-228600">
              <a:spcBef>
                <a:spcPct val="20000"/>
              </a:spcBef>
              <a:buClr>
                <a:schemeClr val="folHlink"/>
              </a:buClr>
              <a:buChar char="•"/>
              <a:defRPr sz="2000">
                <a:solidFill>
                  <a:schemeClr val="tx1"/>
                </a:solidFill>
                <a:latin typeface="Arial" panose="020B0604020202020204" pitchFamily="34" charset="0"/>
              </a:defRPr>
            </a:lvl4pPr>
            <a:lvl5pPr marL="2057400" indent="-228600">
              <a:spcBef>
                <a:spcPct val="20000"/>
              </a:spcBef>
              <a:buClr>
                <a:schemeClr val="fo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9pPr>
          </a:lstStyle>
          <a:p>
            <a:pPr eaLnBrk="1" hangingPunct="1">
              <a:spcBef>
                <a:spcPct val="0"/>
              </a:spcBef>
              <a:spcAft>
                <a:spcPct val="0"/>
              </a:spcAft>
              <a:buClrTx/>
              <a:buFontTx/>
              <a:buNone/>
            </a:pPr>
            <a:r>
              <a:rPr lang="en-AU" altLang="en-US" sz="1800" b="1" dirty="0">
                <a:solidFill>
                  <a:schemeClr val="bg2"/>
                </a:solidFill>
              </a:rPr>
              <a:t>Pathological</a:t>
            </a:r>
          </a:p>
        </p:txBody>
      </p:sp>
      <p:sp>
        <p:nvSpPr>
          <p:cNvPr id="8" name="TextBox 11"/>
          <p:cNvSpPr txBox="1">
            <a:spLocks noChangeArrowheads="1"/>
          </p:cNvSpPr>
          <p:nvPr/>
        </p:nvSpPr>
        <p:spPr bwMode="auto">
          <a:xfrm>
            <a:off x="3975735" y="3193017"/>
            <a:ext cx="1584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100000"/>
              </a:spcAft>
              <a:buClr>
                <a:schemeClr val="folHlink"/>
              </a:buClr>
              <a:buChar char="•"/>
              <a:defRPr sz="2400">
                <a:solidFill>
                  <a:srgbClr val="003399"/>
                </a:solidFill>
                <a:latin typeface="Arial" panose="020B0604020202020204" pitchFamily="34" charset="0"/>
              </a:defRPr>
            </a:lvl1pPr>
            <a:lvl2pPr marL="742950" indent="-285750">
              <a:spcBef>
                <a:spcPct val="20000"/>
              </a:spcBef>
              <a:buClr>
                <a:schemeClr val="folHlink"/>
              </a:buClr>
              <a:buChar char="•"/>
              <a:defRPr sz="2400">
                <a:solidFill>
                  <a:schemeClr val="tx1"/>
                </a:solidFill>
                <a:latin typeface="Arial" panose="020B0604020202020204" pitchFamily="34" charset="0"/>
              </a:defRPr>
            </a:lvl2pPr>
            <a:lvl3pPr marL="1143000" indent="-228600">
              <a:spcBef>
                <a:spcPct val="20000"/>
              </a:spcBef>
              <a:buClr>
                <a:schemeClr val="folHlink"/>
              </a:buClr>
              <a:buChar char="•"/>
              <a:defRPr sz="2400">
                <a:solidFill>
                  <a:schemeClr val="tx1"/>
                </a:solidFill>
                <a:latin typeface="Arial" panose="020B0604020202020204" pitchFamily="34" charset="0"/>
              </a:defRPr>
            </a:lvl3pPr>
            <a:lvl4pPr marL="1600200" indent="-228600">
              <a:spcBef>
                <a:spcPct val="20000"/>
              </a:spcBef>
              <a:buClr>
                <a:schemeClr val="folHlink"/>
              </a:buClr>
              <a:buChar char="•"/>
              <a:defRPr sz="2000">
                <a:solidFill>
                  <a:schemeClr val="tx1"/>
                </a:solidFill>
                <a:latin typeface="Arial" panose="020B0604020202020204" pitchFamily="34" charset="0"/>
              </a:defRPr>
            </a:lvl4pPr>
            <a:lvl5pPr marL="2057400" indent="-228600">
              <a:spcBef>
                <a:spcPct val="20000"/>
              </a:spcBef>
              <a:buClr>
                <a:schemeClr val="fo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9pPr>
          </a:lstStyle>
          <a:p>
            <a:pPr eaLnBrk="1" hangingPunct="1">
              <a:spcBef>
                <a:spcPct val="0"/>
              </a:spcBef>
              <a:spcAft>
                <a:spcPct val="0"/>
              </a:spcAft>
              <a:buClrTx/>
              <a:buFontTx/>
              <a:buNone/>
            </a:pPr>
            <a:r>
              <a:rPr lang="en-AU" altLang="en-US" sz="1800" b="1" dirty="0">
                <a:solidFill>
                  <a:schemeClr val="bg2"/>
                </a:solidFill>
              </a:rPr>
              <a:t>ER and PR</a:t>
            </a:r>
          </a:p>
        </p:txBody>
      </p:sp>
      <p:sp>
        <p:nvSpPr>
          <p:cNvPr id="9" name="TextBox 12"/>
          <p:cNvSpPr txBox="1">
            <a:spLocks noChangeArrowheads="1"/>
          </p:cNvSpPr>
          <p:nvPr/>
        </p:nvSpPr>
        <p:spPr bwMode="auto">
          <a:xfrm>
            <a:off x="6064885" y="3202542"/>
            <a:ext cx="936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100000"/>
              </a:spcAft>
              <a:buClr>
                <a:schemeClr val="folHlink"/>
              </a:buClr>
              <a:buChar char="•"/>
              <a:defRPr sz="2400">
                <a:solidFill>
                  <a:srgbClr val="003399"/>
                </a:solidFill>
                <a:latin typeface="Arial" panose="020B0604020202020204" pitchFamily="34" charset="0"/>
              </a:defRPr>
            </a:lvl1pPr>
            <a:lvl2pPr marL="742950" indent="-285750">
              <a:spcBef>
                <a:spcPct val="20000"/>
              </a:spcBef>
              <a:buClr>
                <a:schemeClr val="folHlink"/>
              </a:buClr>
              <a:buChar char="•"/>
              <a:defRPr sz="2400">
                <a:solidFill>
                  <a:schemeClr val="tx1"/>
                </a:solidFill>
                <a:latin typeface="Arial" panose="020B0604020202020204" pitchFamily="34" charset="0"/>
              </a:defRPr>
            </a:lvl2pPr>
            <a:lvl3pPr marL="1143000" indent="-228600">
              <a:spcBef>
                <a:spcPct val="20000"/>
              </a:spcBef>
              <a:buClr>
                <a:schemeClr val="folHlink"/>
              </a:buClr>
              <a:buChar char="•"/>
              <a:defRPr sz="2400">
                <a:solidFill>
                  <a:schemeClr val="tx1"/>
                </a:solidFill>
                <a:latin typeface="Arial" panose="020B0604020202020204" pitchFamily="34" charset="0"/>
              </a:defRPr>
            </a:lvl3pPr>
            <a:lvl4pPr marL="1600200" indent="-228600">
              <a:spcBef>
                <a:spcPct val="20000"/>
              </a:spcBef>
              <a:buClr>
                <a:schemeClr val="folHlink"/>
              </a:buClr>
              <a:buChar char="•"/>
              <a:defRPr sz="2000">
                <a:solidFill>
                  <a:schemeClr val="tx1"/>
                </a:solidFill>
                <a:latin typeface="Arial" panose="020B0604020202020204" pitchFamily="34" charset="0"/>
              </a:defRPr>
            </a:lvl4pPr>
            <a:lvl5pPr marL="2057400" indent="-228600">
              <a:spcBef>
                <a:spcPct val="20000"/>
              </a:spcBef>
              <a:buClr>
                <a:schemeClr val="fo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9pPr>
          </a:lstStyle>
          <a:p>
            <a:pPr eaLnBrk="1" hangingPunct="1">
              <a:spcBef>
                <a:spcPct val="0"/>
              </a:spcBef>
              <a:spcAft>
                <a:spcPct val="0"/>
              </a:spcAft>
              <a:buClrTx/>
              <a:buFontTx/>
              <a:buNone/>
            </a:pPr>
            <a:r>
              <a:rPr lang="en-AU" altLang="en-US" sz="1800" b="1" dirty="0">
                <a:solidFill>
                  <a:schemeClr val="bg2"/>
                </a:solidFill>
              </a:rPr>
              <a:t>HER2</a:t>
            </a:r>
          </a:p>
        </p:txBody>
      </p:sp>
      <p:sp>
        <p:nvSpPr>
          <p:cNvPr id="10" name="TextBox 13"/>
          <p:cNvSpPr txBox="1">
            <a:spLocks noChangeArrowheads="1"/>
          </p:cNvSpPr>
          <p:nvPr/>
        </p:nvSpPr>
        <p:spPr bwMode="auto">
          <a:xfrm>
            <a:off x="7793673" y="3202542"/>
            <a:ext cx="935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100000"/>
              </a:spcAft>
              <a:buClr>
                <a:schemeClr val="folHlink"/>
              </a:buClr>
              <a:buChar char="•"/>
              <a:defRPr sz="2400">
                <a:solidFill>
                  <a:srgbClr val="003399"/>
                </a:solidFill>
                <a:latin typeface="Arial" panose="020B0604020202020204" pitchFamily="34" charset="0"/>
              </a:defRPr>
            </a:lvl1pPr>
            <a:lvl2pPr marL="742950" indent="-285750">
              <a:spcBef>
                <a:spcPct val="20000"/>
              </a:spcBef>
              <a:buClr>
                <a:schemeClr val="folHlink"/>
              </a:buClr>
              <a:buChar char="•"/>
              <a:defRPr sz="2400">
                <a:solidFill>
                  <a:schemeClr val="tx1"/>
                </a:solidFill>
                <a:latin typeface="Arial" panose="020B0604020202020204" pitchFamily="34" charset="0"/>
              </a:defRPr>
            </a:lvl2pPr>
            <a:lvl3pPr marL="1143000" indent="-228600">
              <a:spcBef>
                <a:spcPct val="20000"/>
              </a:spcBef>
              <a:buClr>
                <a:schemeClr val="folHlink"/>
              </a:buClr>
              <a:buChar char="•"/>
              <a:defRPr sz="2400">
                <a:solidFill>
                  <a:schemeClr val="tx1"/>
                </a:solidFill>
                <a:latin typeface="Arial" panose="020B0604020202020204" pitchFamily="34" charset="0"/>
              </a:defRPr>
            </a:lvl3pPr>
            <a:lvl4pPr marL="1600200" indent="-228600">
              <a:spcBef>
                <a:spcPct val="20000"/>
              </a:spcBef>
              <a:buClr>
                <a:schemeClr val="folHlink"/>
              </a:buClr>
              <a:buChar char="•"/>
              <a:defRPr sz="2000">
                <a:solidFill>
                  <a:schemeClr val="tx1"/>
                </a:solidFill>
                <a:latin typeface="Arial" panose="020B0604020202020204" pitchFamily="34" charset="0"/>
              </a:defRPr>
            </a:lvl4pPr>
            <a:lvl5pPr marL="2057400" indent="-228600">
              <a:spcBef>
                <a:spcPct val="20000"/>
              </a:spcBef>
              <a:buClr>
                <a:schemeClr val="fo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9pPr>
          </a:lstStyle>
          <a:p>
            <a:pPr eaLnBrk="1" hangingPunct="1">
              <a:spcBef>
                <a:spcPct val="0"/>
              </a:spcBef>
              <a:spcAft>
                <a:spcPct val="0"/>
              </a:spcAft>
              <a:buClrTx/>
              <a:buFontTx/>
              <a:buNone/>
            </a:pPr>
            <a:r>
              <a:rPr lang="en-AU" altLang="en-US" sz="1800" b="1" dirty="0">
                <a:solidFill>
                  <a:schemeClr val="bg2"/>
                </a:solidFill>
              </a:rPr>
              <a:t>HER2</a:t>
            </a:r>
          </a:p>
        </p:txBody>
      </p:sp>
      <p:sp>
        <p:nvSpPr>
          <p:cNvPr id="11" name="Text Placeholder 2"/>
          <p:cNvSpPr txBox="1">
            <a:spLocks/>
          </p:cNvSpPr>
          <p:nvPr/>
        </p:nvSpPr>
        <p:spPr bwMode="auto">
          <a:xfrm>
            <a:off x="3279775" y="13970"/>
            <a:ext cx="58293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spcAft>
                <a:spcPct val="100000"/>
              </a:spcAft>
              <a:buClr>
                <a:schemeClr val="folHlink"/>
              </a:buClr>
              <a:buChar char="•"/>
              <a:defRPr sz="2400">
                <a:solidFill>
                  <a:srgbClr val="003399"/>
                </a:solidFill>
                <a:latin typeface="Arial" charset="0"/>
              </a:defRPr>
            </a:lvl1pPr>
            <a:lvl2pPr marL="742950" indent="-285750" eaLnBrk="0" hangingPunct="0">
              <a:spcBef>
                <a:spcPct val="20000"/>
              </a:spcBef>
              <a:buClr>
                <a:schemeClr val="folHlink"/>
              </a:buClr>
              <a:buChar char="•"/>
              <a:defRPr sz="2400">
                <a:solidFill>
                  <a:schemeClr val="tx1"/>
                </a:solidFill>
                <a:latin typeface="Arial" charset="0"/>
              </a:defRPr>
            </a:lvl2pPr>
            <a:lvl3pPr marL="1143000" indent="-228600" eaLnBrk="0" hangingPunct="0">
              <a:spcBef>
                <a:spcPct val="20000"/>
              </a:spcBef>
              <a:buClr>
                <a:schemeClr val="folHlink"/>
              </a:buClr>
              <a:buChar char="•"/>
              <a:defRPr sz="2400">
                <a:solidFill>
                  <a:schemeClr val="tx1"/>
                </a:solidFill>
                <a:latin typeface="Arial" charset="0"/>
              </a:defRPr>
            </a:lvl3pPr>
            <a:lvl4pPr marL="1600200" indent="-228600" eaLnBrk="0" hangingPunct="0">
              <a:spcBef>
                <a:spcPct val="20000"/>
              </a:spcBef>
              <a:buClr>
                <a:schemeClr val="folHlink"/>
              </a:buClr>
              <a:buChar char="•"/>
              <a:defRPr sz="2000">
                <a:solidFill>
                  <a:schemeClr val="tx1"/>
                </a:solidFill>
                <a:latin typeface="Arial" charset="0"/>
              </a:defRPr>
            </a:lvl4pPr>
            <a:lvl5pPr marL="2057400" indent="-228600" eaLnBrk="0" hangingPunct="0">
              <a:spcBef>
                <a:spcPct val="20000"/>
              </a:spcBef>
              <a:buClr>
                <a:schemeClr val="fo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Char char="•"/>
              <a:defRPr sz="2000">
                <a:solidFill>
                  <a:schemeClr val="tx1"/>
                </a:solidFill>
                <a:latin typeface="Arial" charset="0"/>
              </a:defRPr>
            </a:lvl9pPr>
          </a:lstStyle>
          <a:p>
            <a:pPr algn="r" eaLnBrk="1" hangingPunct="1">
              <a:buFontTx/>
              <a:buNone/>
              <a:defRPr/>
            </a:pPr>
            <a:r>
              <a:rPr lang="en-AU" altLang="en-US" i="1" dirty="0">
                <a:solidFill>
                  <a:srgbClr val="0070C0"/>
                </a:solidFill>
              </a:rPr>
              <a:t>Background</a:t>
            </a:r>
          </a:p>
        </p:txBody>
      </p:sp>
      <p:sp>
        <p:nvSpPr>
          <p:cNvPr id="12" name="Title 1"/>
          <p:cNvSpPr txBox="1">
            <a:spLocks/>
          </p:cNvSpPr>
          <p:nvPr/>
        </p:nvSpPr>
        <p:spPr>
          <a:xfrm>
            <a:off x="2600325" y="765175"/>
            <a:ext cx="5915025" cy="436563"/>
          </a:xfrm>
          <a:prstGeom prst="rect">
            <a:avLst/>
          </a:prstGeom>
        </p:spPr>
        <p:txBody>
          <a:bodyPr>
            <a:noAutofit/>
          </a:bodyPr>
          <a:lstStyle>
            <a:lvl1pPr algn="ctr" defTabSz="457162" rtl="0" eaLnBrk="1" latinLnBrk="0" hangingPunct="1">
              <a:spcBef>
                <a:spcPct val="0"/>
              </a:spcBef>
              <a:buNone/>
              <a:defRPr sz="4400" kern="1200">
                <a:solidFill>
                  <a:schemeClr val="tx1"/>
                </a:solidFill>
                <a:latin typeface="+mj-lt"/>
                <a:ea typeface="+mj-ea"/>
                <a:cs typeface="+mj-cs"/>
              </a:defRPr>
            </a:lvl1pPr>
          </a:lstStyle>
          <a:p>
            <a:pPr algn="r"/>
            <a:r>
              <a:rPr lang="en-AU" altLang="en-US" sz="3200" b="1" i="1" dirty="0">
                <a:solidFill>
                  <a:srgbClr val="0070C0"/>
                </a:solidFill>
                <a:effectLst>
                  <a:outerShdw blurRad="38100" dist="38100" dir="2700000" algn="tl">
                    <a:srgbClr val="000000">
                      <a:alpha val="43137"/>
                    </a:srgbClr>
                  </a:outerShdw>
                </a:effectLst>
              </a:rPr>
              <a:t>Clinical Information</a:t>
            </a:r>
          </a:p>
        </p:txBody>
      </p:sp>
      <p:sp>
        <p:nvSpPr>
          <p:cNvPr id="13" name="Content Placeholder 3"/>
          <p:cNvSpPr txBox="1">
            <a:spLocks/>
          </p:cNvSpPr>
          <p:nvPr/>
        </p:nvSpPr>
        <p:spPr>
          <a:xfrm>
            <a:off x="986899" y="4005223"/>
            <a:ext cx="4431488" cy="2341628"/>
          </a:xfrm>
          <a:prstGeom prst="rect">
            <a:avLst/>
          </a:prstGeom>
          <a:solidFill>
            <a:schemeClr val="tx1"/>
          </a:solidFill>
        </p:spPr>
        <p:txBody>
          <a:bodyPr>
            <a:normAutofit/>
          </a:bodyPr>
          <a:lst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defRPr/>
            </a:pPr>
            <a:r>
              <a:rPr lang="en-AU" sz="2400" i="1" dirty="0">
                <a:solidFill>
                  <a:schemeClr val="bg1"/>
                </a:solidFill>
              </a:rPr>
              <a:t>Molecular subtypes</a:t>
            </a:r>
            <a:r>
              <a:rPr lang="en-AU" sz="2400" dirty="0">
                <a:solidFill>
                  <a:schemeClr val="bg1"/>
                </a:solidFill>
              </a:rPr>
              <a:t>:</a:t>
            </a:r>
          </a:p>
          <a:p>
            <a:pPr marL="0" indent="0" algn="ctr">
              <a:spcBef>
                <a:spcPts val="0"/>
              </a:spcBef>
              <a:buNone/>
              <a:defRPr/>
            </a:pPr>
            <a:r>
              <a:rPr lang="en-AU" sz="2400" dirty="0">
                <a:solidFill>
                  <a:schemeClr val="bg1"/>
                </a:solidFill>
              </a:rPr>
              <a:t>Luminal A</a:t>
            </a:r>
          </a:p>
          <a:p>
            <a:pPr marL="0" indent="0" algn="ctr">
              <a:spcBef>
                <a:spcPts val="0"/>
              </a:spcBef>
              <a:buNone/>
              <a:defRPr/>
            </a:pPr>
            <a:r>
              <a:rPr lang="en-AU" sz="2400" dirty="0">
                <a:solidFill>
                  <a:schemeClr val="bg1"/>
                </a:solidFill>
              </a:rPr>
              <a:t>Luminal B</a:t>
            </a:r>
          </a:p>
          <a:p>
            <a:pPr marL="0" indent="0" algn="ctr">
              <a:spcBef>
                <a:spcPts val="0"/>
              </a:spcBef>
              <a:buNone/>
              <a:defRPr/>
            </a:pPr>
            <a:r>
              <a:rPr lang="en-AU" sz="2400" dirty="0">
                <a:solidFill>
                  <a:schemeClr val="bg1"/>
                </a:solidFill>
              </a:rPr>
              <a:t>Her2-enriched</a:t>
            </a:r>
          </a:p>
          <a:p>
            <a:pPr marL="0" indent="0" algn="ctr">
              <a:spcBef>
                <a:spcPts val="0"/>
              </a:spcBef>
              <a:buNone/>
              <a:defRPr/>
            </a:pPr>
            <a:r>
              <a:rPr lang="en-AU" sz="2400" dirty="0">
                <a:solidFill>
                  <a:schemeClr val="bg1"/>
                </a:solidFill>
              </a:rPr>
              <a:t>Normal-like</a:t>
            </a:r>
          </a:p>
          <a:p>
            <a:pPr marL="0" indent="0" algn="ctr">
              <a:spcBef>
                <a:spcPts val="0"/>
              </a:spcBef>
              <a:buNone/>
              <a:defRPr/>
            </a:pPr>
            <a:r>
              <a:rPr lang="en-AU" sz="2400" dirty="0">
                <a:solidFill>
                  <a:schemeClr val="bg1"/>
                </a:solidFill>
              </a:rPr>
              <a:t>Basal-like</a:t>
            </a:r>
          </a:p>
          <a:p>
            <a:pPr marL="0" indent="0" algn="ctr">
              <a:spcBef>
                <a:spcPts val="0"/>
              </a:spcBef>
              <a:buFontTx/>
              <a:buNone/>
              <a:defRPr/>
            </a:pPr>
            <a:endParaRPr lang="en-AU" sz="2400" dirty="0">
              <a:solidFill>
                <a:schemeClr val="bg1"/>
              </a:solidFill>
            </a:endParaRPr>
          </a:p>
          <a:p>
            <a:pPr marL="0" indent="0" algn="ctr">
              <a:spcBef>
                <a:spcPts val="0"/>
              </a:spcBef>
              <a:buNone/>
              <a:defRPr/>
            </a:pPr>
            <a:endParaRPr lang="en-AU" sz="2400" dirty="0">
              <a:solidFill>
                <a:schemeClr val="bg1"/>
              </a:solidFill>
            </a:endParaRPr>
          </a:p>
        </p:txBody>
      </p:sp>
      <p:sp>
        <p:nvSpPr>
          <p:cNvPr id="2" name="Right Arrow 1"/>
          <p:cNvSpPr/>
          <p:nvPr/>
        </p:nvSpPr>
        <p:spPr>
          <a:xfrm>
            <a:off x="5048093" y="4677799"/>
            <a:ext cx="1016792" cy="695246"/>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 name="TextBox 3"/>
          <p:cNvSpPr txBox="1"/>
          <p:nvPr/>
        </p:nvSpPr>
        <p:spPr>
          <a:xfrm>
            <a:off x="6313821" y="4608648"/>
            <a:ext cx="1928404" cy="830997"/>
          </a:xfrm>
          <a:prstGeom prst="rect">
            <a:avLst/>
          </a:prstGeom>
          <a:solidFill>
            <a:schemeClr val="tx1"/>
          </a:solidFill>
        </p:spPr>
        <p:txBody>
          <a:bodyPr wrap="square" rtlCol="0">
            <a:spAutoFit/>
          </a:bodyPr>
          <a:lstStyle/>
          <a:p>
            <a:pPr algn="ctr"/>
            <a:r>
              <a:rPr lang="en-AU" sz="2400" i="1" dirty="0">
                <a:solidFill>
                  <a:srgbClr val="00B0F0"/>
                </a:solidFill>
              </a:rPr>
              <a:t>Molecular features</a:t>
            </a:r>
          </a:p>
        </p:txBody>
      </p:sp>
    </p:spTree>
    <p:extLst>
      <p:ext uri="{BB962C8B-B14F-4D97-AF65-F5344CB8AC3E}">
        <p14:creationId xmlns:p14="http://schemas.microsoft.com/office/powerpoint/2010/main" val="376596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http://biostrategics.files.wordpress.com/2011/05/image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71316"/>
            <a:ext cx="9139230" cy="29888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8519" y="2636912"/>
            <a:ext cx="9279624" cy="1268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1"/>
              </a:solidFill>
            </a:endParaRPr>
          </a:p>
        </p:txBody>
      </p:sp>
      <p:sp>
        <p:nvSpPr>
          <p:cNvPr id="2" name="Title 1"/>
          <p:cNvSpPr>
            <a:spLocks noGrp="1"/>
          </p:cNvSpPr>
          <p:nvPr>
            <p:ph type="title"/>
          </p:nvPr>
        </p:nvSpPr>
        <p:spPr>
          <a:xfrm>
            <a:off x="467544" y="2699792"/>
            <a:ext cx="8229600" cy="1143000"/>
          </a:xfrm>
        </p:spPr>
        <p:txBody>
          <a:bodyPr>
            <a:noAutofit/>
          </a:bodyPr>
          <a:lstStyle/>
          <a:p>
            <a:r>
              <a:rPr lang="en-AU" sz="7200" b="1" i="1" dirty="0">
                <a:solidFill>
                  <a:schemeClr val="accent1"/>
                </a:solidFill>
                <a:effectLst>
                  <a:outerShdw blurRad="38100" dist="38100" dir="2700000" algn="tl">
                    <a:srgbClr val="000000">
                      <a:alpha val="43137"/>
                    </a:srgbClr>
                  </a:outerShdw>
                </a:effectLst>
                <a:latin typeface="Corbel" panose="020B0503020204020204" pitchFamily="34" charset="0"/>
              </a:rPr>
              <a:t>Treatment</a:t>
            </a:r>
          </a:p>
        </p:txBody>
      </p:sp>
      <p:pic>
        <p:nvPicPr>
          <p:cNvPr id="6146" name="Picture 2" descr="http://images.dailytech.com/nimage/HIV_Treatment_Wi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6931"/>
            <a:ext cx="3635896" cy="24146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409833"/>
            <a:ext cx="5803796" cy="1815882"/>
          </a:xfrm>
          <a:prstGeom prst="rect">
            <a:avLst/>
          </a:prstGeom>
          <a:noFill/>
        </p:spPr>
        <p:txBody>
          <a:bodyPr wrap="square" rtlCol="0">
            <a:spAutoFit/>
          </a:bodyPr>
          <a:lstStyle/>
          <a:p>
            <a:r>
              <a:rPr lang="en-AU" sz="2800" b="1" i="1" dirty="0"/>
              <a:t>Data set</a:t>
            </a:r>
            <a:r>
              <a:rPr lang="en-AU" sz="2800" dirty="0"/>
              <a:t>:</a:t>
            </a:r>
          </a:p>
          <a:p>
            <a:r>
              <a:rPr lang="en-AU" sz="2800" dirty="0"/>
              <a:t>- 2,000 breast cancer samples</a:t>
            </a:r>
          </a:p>
          <a:p>
            <a:r>
              <a:rPr lang="en-AU" sz="2800" dirty="0"/>
              <a:t>- 48,803 transcripts (genes and other RNAs)</a:t>
            </a:r>
          </a:p>
        </p:txBody>
      </p:sp>
    </p:spTree>
    <p:extLst>
      <p:ext uri="{BB962C8B-B14F-4D97-AF65-F5344CB8AC3E}">
        <p14:creationId xmlns:p14="http://schemas.microsoft.com/office/powerpoint/2010/main" val="376660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006590" y="5634990"/>
            <a:ext cx="1954530" cy="7880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6" name="TextBox 4"/>
          <p:cNvSpPr txBox="1">
            <a:spLocks noChangeArrowheads="1"/>
          </p:cNvSpPr>
          <p:nvPr/>
        </p:nvSpPr>
        <p:spPr bwMode="auto">
          <a:xfrm>
            <a:off x="5131219" y="4814924"/>
            <a:ext cx="37104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100000"/>
              </a:spcAft>
              <a:buClr>
                <a:schemeClr val="folHlink"/>
              </a:buClr>
              <a:buChar char="•"/>
              <a:defRPr sz="2400">
                <a:solidFill>
                  <a:srgbClr val="003399"/>
                </a:solidFill>
                <a:latin typeface="Arial" panose="020B0604020202020204" pitchFamily="34" charset="0"/>
              </a:defRPr>
            </a:lvl1pPr>
            <a:lvl2pPr marL="742950" indent="-285750">
              <a:spcBef>
                <a:spcPct val="20000"/>
              </a:spcBef>
              <a:buClr>
                <a:schemeClr val="folHlink"/>
              </a:buClr>
              <a:buChar char="•"/>
              <a:defRPr sz="2400">
                <a:solidFill>
                  <a:schemeClr val="tx1"/>
                </a:solidFill>
                <a:latin typeface="Arial" panose="020B0604020202020204" pitchFamily="34" charset="0"/>
              </a:defRPr>
            </a:lvl2pPr>
            <a:lvl3pPr marL="1143000" indent="-228600">
              <a:spcBef>
                <a:spcPct val="20000"/>
              </a:spcBef>
              <a:buClr>
                <a:schemeClr val="folHlink"/>
              </a:buClr>
              <a:buChar char="•"/>
              <a:defRPr sz="2400">
                <a:solidFill>
                  <a:schemeClr val="tx1"/>
                </a:solidFill>
                <a:latin typeface="Arial" panose="020B0604020202020204" pitchFamily="34" charset="0"/>
              </a:defRPr>
            </a:lvl3pPr>
            <a:lvl4pPr marL="1600200" indent="-228600">
              <a:spcBef>
                <a:spcPct val="20000"/>
              </a:spcBef>
              <a:buClr>
                <a:schemeClr val="folHlink"/>
              </a:buClr>
              <a:buChar char="•"/>
              <a:defRPr sz="2000">
                <a:solidFill>
                  <a:schemeClr val="tx1"/>
                </a:solidFill>
                <a:latin typeface="Arial" panose="020B0604020202020204" pitchFamily="34" charset="0"/>
              </a:defRPr>
            </a:lvl4pPr>
            <a:lvl5pPr marL="2057400" indent="-228600">
              <a:spcBef>
                <a:spcPct val="20000"/>
              </a:spcBef>
              <a:buClr>
                <a:schemeClr val="fo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9pPr>
          </a:lstStyle>
          <a:p>
            <a:pPr algn="just">
              <a:spcBef>
                <a:spcPct val="0"/>
              </a:spcBef>
              <a:spcAft>
                <a:spcPct val="0"/>
              </a:spcAft>
              <a:buClrTx/>
              <a:buNone/>
            </a:pPr>
            <a:r>
              <a:rPr lang="en-AU" altLang="en-US" sz="1600" b="1" dirty="0">
                <a:solidFill>
                  <a:schemeClr val="tx1"/>
                </a:solidFill>
              </a:rPr>
              <a:t>Figure 1. </a:t>
            </a:r>
            <a:r>
              <a:rPr lang="en-AU" sz="1600" dirty="0">
                <a:solidFill>
                  <a:schemeClr val="tx1"/>
                </a:solidFill>
              </a:rPr>
              <a:t>The gene expression profile of the balanced top ten probes selected for each of the five breast cancer intrinsic subtypes</a:t>
            </a:r>
            <a:endParaRPr lang="en-AU" altLang="en-US" sz="1600" dirty="0">
              <a:solidFill>
                <a:schemeClr val="tx1"/>
              </a:solidFill>
            </a:endParaRPr>
          </a:p>
        </p:txBody>
      </p:sp>
      <p:sp>
        <p:nvSpPr>
          <p:cNvPr id="8" name="Text Placeholder 2"/>
          <p:cNvSpPr txBox="1">
            <a:spLocks/>
          </p:cNvSpPr>
          <p:nvPr/>
        </p:nvSpPr>
        <p:spPr bwMode="auto">
          <a:xfrm>
            <a:off x="3279775" y="-6985"/>
            <a:ext cx="58293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spcAft>
                <a:spcPct val="100000"/>
              </a:spcAft>
              <a:buClr>
                <a:schemeClr val="folHlink"/>
              </a:buClr>
              <a:buChar char="•"/>
              <a:defRPr sz="2400">
                <a:solidFill>
                  <a:srgbClr val="003399"/>
                </a:solidFill>
                <a:latin typeface="Arial" charset="0"/>
              </a:defRPr>
            </a:lvl1pPr>
            <a:lvl2pPr marL="742950" indent="-285750" eaLnBrk="0" hangingPunct="0">
              <a:spcBef>
                <a:spcPct val="20000"/>
              </a:spcBef>
              <a:buClr>
                <a:schemeClr val="folHlink"/>
              </a:buClr>
              <a:buChar char="•"/>
              <a:defRPr sz="2400">
                <a:solidFill>
                  <a:schemeClr val="tx1"/>
                </a:solidFill>
                <a:latin typeface="Arial" charset="0"/>
              </a:defRPr>
            </a:lvl2pPr>
            <a:lvl3pPr marL="1143000" indent="-228600" eaLnBrk="0" hangingPunct="0">
              <a:spcBef>
                <a:spcPct val="20000"/>
              </a:spcBef>
              <a:buClr>
                <a:schemeClr val="folHlink"/>
              </a:buClr>
              <a:buChar char="•"/>
              <a:defRPr sz="2400">
                <a:solidFill>
                  <a:schemeClr val="tx1"/>
                </a:solidFill>
                <a:latin typeface="Arial" charset="0"/>
              </a:defRPr>
            </a:lvl3pPr>
            <a:lvl4pPr marL="1600200" indent="-228600" eaLnBrk="0" hangingPunct="0">
              <a:spcBef>
                <a:spcPct val="20000"/>
              </a:spcBef>
              <a:buClr>
                <a:schemeClr val="folHlink"/>
              </a:buClr>
              <a:buChar char="•"/>
              <a:defRPr sz="2000">
                <a:solidFill>
                  <a:schemeClr val="tx1"/>
                </a:solidFill>
                <a:latin typeface="Arial" charset="0"/>
              </a:defRPr>
            </a:lvl4pPr>
            <a:lvl5pPr marL="2057400" indent="-228600" eaLnBrk="0" hangingPunct="0">
              <a:spcBef>
                <a:spcPct val="20000"/>
              </a:spcBef>
              <a:buClr>
                <a:schemeClr val="fo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Char char="•"/>
              <a:defRPr sz="2000">
                <a:solidFill>
                  <a:schemeClr val="tx1"/>
                </a:solidFill>
                <a:latin typeface="Arial" charset="0"/>
              </a:defRPr>
            </a:lvl9pPr>
          </a:lstStyle>
          <a:p>
            <a:pPr algn="r" eaLnBrk="1" hangingPunct="1">
              <a:buFontTx/>
              <a:buNone/>
              <a:defRPr/>
            </a:pPr>
            <a:r>
              <a:rPr lang="en-AU" altLang="en-US" i="1" dirty="0">
                <a:solidFill>
                  <a:schemeClr val="accent5">
                    <a:lumMod val="75000"/>
                  </a:schemeClr>
                </a:solidFill>
              </a:rPr>
              <a:t>					Intrinsic Subtypes</a:t>
            </a:r>
          </a:p>
        </p:txBody>
      </p:sp>
      <p:pic>
        <p:nvPicPr>
          <p:cNvPr id="15" name="Picture 14"/>
          <p:cNvPicPr/>
          <p:nvPr/>
        </p:nvPicPr>
        <p:blipFill>
          <a:blip r:embed="rId3" cstate="print">
            <a:extLst>
              <a:ext uri="{28A0092B-C50C-407E-A947-70E740481C1C}">
                <a14:useLocalDpi xmlns:a14="http://schemas.microsoft.com/office/drawing/2010/main" val="0"/>
              </a:ext>
            </a:extLst>
          </a:blip>
          <a:stretch>
            <a:fillRect/>
          </a:stretch>
        </p:blipFill>
        <p:spPr>
          <a:xfrm>
            <a:off x="560461" y="0"/>
            <a:ext cx="4555644" cy="6491484"/>
          </a:xfrm>
          <a:prstGeom prst="rect">
            <a:avLst/>
          </a:prstGeom>
        </p:spPr>
      </p:pic>
    </p:spTree>
    <p:extLst>
      <p:ext uri="{BB962C8B-B14F-4D97-AF65-F5344CB8AC3E}">
        <p14:creationId xmlns:p14="http://schemas.microsoft.com/office/powerpoint/2010/main" val="1310082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364105" y="217358"/>
            <a:ext cx="5853659" cy="5456420"/>
          </a:xfrm>
          <a:prstGeom prst="rect">
            <a:avLst/>
          </a:prstGeom>
        </p:spPr>
      </p:pic>
      <p:sp>
        <p:nvSpPr>
          <p:cNvPr id="5" name="TextBox 4"/>
          <p:cNvSpPr txBox="1">
            <a:spLocks noChangeArrowheads="1"/>
          </p:cNvSpPr>
          <p:nvPr/>
        </p:nvSpPr>
        <p:spPr bwMode="auto">
          <a:xfrm>
            <a:off x="1364104" y="5738859"/>
            <a:ext cx="55313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100000"/>
              </a:spcAft>
              <a:buClr>
                <a:schemeClr val="folHlink"/>
              </a:buClr>
              <a:buChar char="•"/>
              <a:defRPr sz="2400">
                <a:solidFill>
                  <a:srgbClr val="003399"/>
                </a:solidFill>
                <a:latin typeface="Arial" panose="020B0604020202020204" pitchFamily="34" charset="0"/>
              </a:defRPr>
            </a:lvl1pPr>
            <a:lvl2pPr marL="742950" indent="-285750">
              <a:spcBef>
                <a:spcPct val="20000"/>
              </a:spcBef>
              <a:buClr>
                <a:schemeClr val="folHlink"/>
              </a:buClr>
              <a:buChar char="•"/>
              <a:defRPr sz="2400">
                <a:solidFill>
                  <a:schemeClr val="tx1"/>
                </a:solidFill>
                <a:latin typeface="Arial" panose="020B0604020202020204" pitchFamily="34" charset="0"/>
              </a:defRPr>
            </a:lvl2pPr>
            <a:lvl3pPr marL="1143000" indent="-228600">
              <a:spcBef>
                <a:spcPct val="20000"/>
              </a:spcBef>
              <a:buClr>
                <a:schemeClr val="folHlink"/>
              </a:buClr>
              <a:buChar char="•"/>
              <a:defRPr sz="2400">
                <a:solidFill>
                  <a:schemeClr val="tx1"/>
                </a:solidFill>
                <a:latin typeface="Arial" panose="020B0604020202020204" pitchFamily="34" charset="0"/>
              </a:defRPr>
            </a:lvl3pPr>
            <a:lvl4pPr marL="1600200" indent="-228600">
              <a:spcBef>
                <a:spcPct val="20000"/>
              </a:spcBef>
              <a:buClr>
                <a:schemeClr val="folHlink"/>
              </a:buClr>
              <a:buChar char="•"/>
              <a:defRPr sz="2000">
                <a:solidFill>
                  <a:schemeClr val="tx1"/>
                </a:solidFill>
                <a:latin typeface="Arial" panose="020B0604020202020204" pitchFamily="34" charset="0"/>
              </a:defRPr>
            </a:lvl4pPr>
            <a:lvl5pPr marL="2057400" indent="-228600">
              <a:spcBef>
                <a:spcPct val="20000"/>
              </a:spcBef>
              <a:buClr>
                <a:schemeClr val="fo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9pPr>
          </a:lstStyle>
          <a:p>
            <a:pPr algn="just">
              <a:spcBef>
                <a:spcPct val="0"/>
              </a:spcBef>
              <a:spcAft>
                <a:spcPct val="0"/>
              </a:spcAft>
              <a:buClrTx/>
              <a:buNone/>
            </a:pPr>
            <a:r>
              <a:rPr lang="en-AU" altLang="en-US" sz="1600" b="1" dirty="0">
                <a:solidFill>
                  <a:schemeClr val="tx1"/>
                </a:solidFill>
              </a:rPr>
              <a:t>Figure 3. </a:t>
            </a:r>
            <a:r>
              <a:rPr lang="en-AU" sz="1600" dirty="0">
                <a:solidFill>
                  <a:schemeClr val="tx1"/>
                </a:solidFill>
              </a:rPr>
              <a:t>Meta-features selected with the CM1 score in the METABRIC discovery set</a:t>
            </a:r>
            <a:endParaRPr lang="en-AU" altLang="en-US" sz="1600" dirty="0">
              <a:solidFill>
                <a:schemeClr val="tx1"/>
              </a:solidFill>
            </a:endParaRPr>
          </a:p>
        </p:txBody>
      </p:sp>
      <p:sp>
        <p:nvSpPr>
          <p:cNvPr id="6" name="Text Placeholder 2"/>
          <p:cNvSpPr txBox="1">
            <a:spLocks/>
          </p:cNvSpPr>
          <p:nvPr/>
        </p:nvSpPr>
        <p:spPr bwMode="auto">
          <a:xfrm>
            <a:off x="3279775" y="-6985"/>
            <a:ext cx="58293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spcAft>
                <a:spcPct val="100000"/>
              </a:spcAft>
              <a:buClr>
                <a:schemeClr val="folHlink"/>
              </a:buClr>
              <a:buChar char="•"/>
              <a:defRPr sz="2400">
                <a:solidFill>
                  <a:srgbClr val="003399"/>
                </a:solidFill>
                <a:latin typeface="Arial" charset="0"/>
              </a:defRPr>
            </a:lvl1pPr>
            <a:lvl2pPr marL="742950" indent="-285750" eaLnBrk="0" hangingPunct="0">
              <a:spcBef>
                <a:spcPct val="20000"/>
              </a:spcBef>
              <a:buClr>
                <a:schemeClr val="folHlink"/>
              </a:buClr>
              <a:buChar char="•"/>
              <a:defRPr sz="2400">
                <a:solidFill>
                  <a:schemeClr val="tx1"/>
                </a:solidFill>
                <a:latin typeface="Arial" charset="0"/>
              </a:defRPr>
            </a:lvl2pPr>
            <a:lvl3pPr marL="1143000" indent="-228600" eaLnBrk="0" hangingPunct="0">
              <a:spcBef>
                <a:spcPct val="20000"/>
              </a:spcBef>
              <a:buClr>
                <a:schemeClr val="folHlink"/>
              </a:buClr>
              <a:buChar char="•"/>
              <a:defRPr sz="2400">
                <a:solidFill>
                  <a:schemeClr val="tx1"/>
                </a:solidFill>
                <a:latin typeface="Arial" charset="0"/>
              </a:defRPr>
            </a:lvl3pPr>
            <a:lvl4pPr marL="1600200" indent="-228600" eaLnBrk="0" hangingPunct="0">
              <a:spcBef>
                <a:spcPct val="20000"/>
              </a:spcBef>
              <a:buClr>
                <a:schemeClr val="folHlink"/>
              </a:buClr>
              <a:buChar char="•"/>
              <a:defRPr sz="2000">
                <a:solidFill>
                  <a:schemeClr val="tx1"/>
                </a:solidFill>
                <a:latin typeface="Arial" charset="0"/>
              </a:defRPr>
            </a:lvl4pPr>
            <a:lvl5pPr marL="2057400" indent="-228600" eaLnBrk="0" hangingPunct="0">
              <a:spcBef>
                <a:spcPct val="20000"/>
              </a:spcBef>
              <a:buClr>
                <a:schemeClr val="fo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Char char="•"/>
              <a:defRPr sz="2000">
                <a:solidFill>
                  <a:schemeClr val="tx1"/>
                </a:solidFill>
                <a:latin typeface="Arial" charset="0"/>
              </a:defRPr>
            </a:lvl9pPr>
          </a:lstStyle>
          <a:p>
            <a:pPr algn="r" eaLnBrk="1" hangingPunct="1">
              <a:buFontTx/>
              <a:buNone/>
              <a:defRPr/>
            </a:pPr>
            <a:r>
              <a:rPr lang="en-AU" altLang="en-US" i="1" dirty="0">
                <a:solidFill>
                  <a:schemeClr val="accent5">
                    <a:lumMod val="75000"/>
                  </a:schemeClr>
                </a:solidFill>
              </a:rPr>
              <a:t>					Intrinsic Features</a:t>
            </a:r>
          </a:p>
        </p:txBody>
      </p:sp>
    </p:spTree>
    <p:extLst>
      <p:ext uri="{BB962C8B-B14F-4D97-AF65-F5344CB8AC3E}">
        <p14:creationId xmlns:p14="http://schemas.microsoft.com/office/powerpoint/2010/main" val="291833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436563"/>
            <a:ext cx="8863012"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6"/>
          <p:cNvSpPr txBox="1">
            <a:spLocks noChangeArrowheads="1"/>
          </p:cNvSpPr>
          <p:nvPr/>
        </p:nvSpPr>
        <p:spPr bwMode="auto">
          <a:xfrm>
            <a:off x="6588125" y="6524625"/>
            <a:ext cx="25209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100000"/>
              </a:spcAft>
              <a:buClr>
                <a:schemeClr val="folHlink"/>
              </a:buClr>
              <a:buChar char="•"/>
              <a:defRPr sz="2400">
                <a:solidFill>
                  <a:srgbClr val="003399"/>
                </a:solidFill>
                <a:latin typeface="Arial" panose="020B0604020202020204" pitchFamily="34" charset="0"/>
              </a:defRPr>
            </a:lvl1pPr>
            <a:lvl2pPr marL="742950" indent="-285750">
              <a:spcBef>
                <a:spcPct val="20000"/>
              </a:spcBef>
              <a:buClr>
                <a:schemeClr val="folHlink"/>
              </a:buClr>
              <a:buChar char="•"/>
              <a:defRPr sz="2400">
                <a:solidFill>
                  <a:schemeClr val="tx1"/>
                </a:solidFill>
                <a:latin typeface="Arial" panose="020B0604020202020204" pitchFamily="34" charset="0"/>
              </a:defRPr>
            </a:lvl2pPr>
            <a:lvl3pPr marL="1143000" indent="-228600">
              <a:spcBef>
                <a:spcPct val="20000"/>
              </a:spcBef>
              <a:buClr>
                <a:schemeClr val="folHlink"/>
              </a:buClr>
              <a:buChar char="•"/>
              <a:defRPr sz="2400">
                <a:solidFill>
                  <a:schemeClr val="tx1"/>
                </a:solidFill>
                <a:latin typeface="Arial" panose="020B0604020202020204" pitchFamily="34" charset="0"/>
              </a:defRPr>
            </a:lvl3pPr>
            <a:lvl4pPr marL="1600200" indent="-228600">
              <a:spcBef>
                <a:spcPct val="20000"/>
              </a:spcBef>
              <a:buClr>
                <a:schemeClr val="folHlink"/>
              </a:buClr>
              <a:buChar char="•"/>
              <a:defRPr sz="2000">
                <a:solidFill>
                  <a:schemeClr val="tx1"/>
                </a:solidFill>
                <a:latin typeface="Arial" panose="020B0604020202020204" pitchFamily="34" charset="0"/>
              </a:defRPr>
            </a:lvl4pPr>
            <a:lvl5pPr marL="2057400" indent="-228600">
              <a:spcBef>
                <a:spcPct val="20000"/>
              </a:spcBef>
              <a:buClr>
                <a:schemeClr val="fo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9pPr>
          </a:lstStyle>
          <a:p>
            <a:pPr algn="r" eaLnBrk="1" hangingPunct="1">
              <a:spcBef>
                <a:spcPct val="0"/>
              </a:spcBef>
              <a:spcAft>
                <a:spcPct val="0"/>
              </a:spcAft>
              <a:buClrTx/>
              <a:buFontTx/>
              <a:buNone/>
            </a:pPr>
            <a:r>
              <a:rPr lang="en-AU" altLang="en-US" sz="1200" b="1">
                <a:solidFill>
                  <a:schemeClr val="tx1"/>
                </a:solidFill>
                <a:cs typeface="Arial" panose="020B0604020202020204" pitchFamily="34" charset="0"/>
              </a:rPr>
              <a:t>Discovery and Validation</a:t>
            </a:r>
          </a:p>
        </p:txBody>
      </p:sp>
      <p:grpSp>
        <p:nvGrpSpPr>
          <p:cNvPr id="43012" name="Group 7"/>
          <p:cNvGrpSpPr>
            <a:grpSpLocks/>
          </p:cNvGrpSpPr>
          <p:nvPr/>
        </p:nvGrpSpPr>
        <p:grpSpPr bwMode="auto">
          <a:xfrm>
            <a:off x="5651500" y="5373688"/>
            <a:ext cx="1368425" cy="1400175"/>
            <a:chOff x="7308304" y="5442609"/>
            <a:chExt cx="1368152" cy="1400383"/>
          </a:xfrm>
        </p:grpSpPr>
        <p:sp>
          <p:nvSpPr>
            <p:cNvPr id="9" name="Rectangle 8"/>
            <p:cNvSpPr/>
            <p:nvPr/>
          </p:nvSpPr>
          <p:spPr>
            <a:xfrm>
              <a:off x="7308304" y="5729989"/>
              <a:ext cx="144434" cy="14448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10" name="Rectangle 9"/>
            <p:cNvSpPr/>
            <p:nvPr/>
          </p:nvSpPr>
          <p:spPr>
            <a:xfrm>
              <a:off x="7308304" y="5514057"/>
              <a:ext cx="144434" cy="144484"/>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11" name="Rectangle 10"/>
            <p:cNvSpPr/>
            <p:nvPr/>
          </p:nvSpPr>
          <p:spPr>
            <a:xfrm>
              <a:off x="7308304" y="6163441"/>
              <a:ext cx="144434" cy="14289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12" name="Rectangle 11"/>
            <p:cNvSpPr/>
            <p:nvPr/>
          </p:nvSpPr>
          <p:spPr>
            <a:xfrm>
              <a:off x="7308304" y="5945921"/>
              <a:ext cx="144434" cy="144484"/>
            </a:xfrm>
            <a:prstGeom prst="rect">
              <a:avLst/>
            </a:prstGeom>
            <a:solidFill>
              <a:srgbClr val="9966FF"/>
            </a:solidFill>
            <a:ln>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43019" name="TextBox 12"/>
            <p:cNvSpPr txBox="1">
              <a:spLocks noChangeArrowheads="1"/>
            </p:cNvSpPr>
            <p:nvPr/>
          </p:nvSpPr>
          <p:spPr bwMode="auto">
            <a:xfrm>
              <a:off x="7452320" y="5442609"/>
              <a:ext cx="1224136"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100000"/>
                </a:spcAft>
                <a:buClr>
                  <a:schemeClr val="folHlink"/>
                </a:buClr>
                <a:buChar char="•"/>
                <a:defRPr sz="2400">
                  <a:solidFill>
                    <a:srgbClr val="003399"/>
                  </a:solidFill>
                  <a:latin typeface="Arial" panose="020B0604020202020204" pitchFamily="34" charset="0"/>
                </a:defRPr>
              </a:lvl1pPr>
              <a:lvl2pPr marL="742950" indent="-285750">
                <a:spcBef>
                  <a:spcPct val="20000"/>
                </a:spcBef>
                <a:buClr>
                  <a:schemeClr val="folHlink"/>
                </a:buClr>
                <a:buChar char="•"/>
                <a:defRPr sz="2400">
                  <a:solidFill>
                    <a:schemeClr val="tx1"/>
                  </a:solidFill>
                  <a:latin typeface="Arial" panose="020B0604020202020204" pitchFamily="34" charset="0"/>
                </a:defRPr>
              </a:lvl2pPr>
              <a:lvl3pPr marL="1143000" indent="-228600">
                <a:spcBef>
                  <a:spcPct val="20000"/>
                </a:spcBef>
                <a:buClr>
                  <a:schemeClr val="folHlink"/>
                </a:buClr>
                <a:buChar char="•"/>
                <a:defRPr sz="2400">
                  <a:solidFill>
                    <a:schemeClr val="tx1"/>
                  </a:solidFill>
                  <a:latin typeface="Arial" panose="020B0604020202020204" pitchFamily="34" charset="0"/>
                </a:defRPr>
              </a:lvl3pPr>
              <a:lvl4pPr marL="1600200" indent="-228600">
                <a:spcBef>
                  <a:spcPct val="20000"/>
                </a:spcBef>
                <a:buClr>
                  <a:schemeClr val="folHlink"/>
                </a:buClr>
                <a:buChar char="•"/>
                <a:defRPr sz="2000">
                  <a:solidFill>
                    <a:schemeClr val="tx1"/>
                  </a:solidFill>
                  <a:latin typeface="Arial" panose="020B0604020202020204" pitchFamily="34" charset="0"/>
                </a:defRPr>
              </a:lvl4pPr>
              <a:lvl5pPr marL="2057400" indent="-228600">
                <a:spcBef>
                  <a:spcPct val="20000"/>
                </a:spcBef>
                <a:buClr>
                  <a:schemeClr val="fo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9pPr>
            </a:lstStyle>
            <a:p>
              <a:pPr eaLnBrk="1" hangingPunct="1">
                <a:spcBef>
                  <a:spcPts val="600"/>
                </a:spcBef>
                <a:spcAft>
                  <a:spcPct val="0"/>
                </a:spcAft>
                <a:buClrTx/>
                <a:buFontTx/>
                <a:buNone/>
              </a:pPr>
              <a:r>
                <a:rPr lang="en-AU" altLang="en-US" sz="1000" dirty="0">
                  <a:solidFill>
                    <a:schemeClr val="tx1"/>
                  </a:solidFill>
                </a:rPr>
                <a:t>Luminal A</a:t>
              </a:r>
            </a:p>
            <a:p>
              <a:pPr eaLnBrk="1" hangingPunct="1">
                <a:spcBef>
                  <a:spcPts val="600"/>
                </a:spcBef>
                <a:spcAft>
                  <a:spcPct val="0"/>
                </a:spcAft>
                <a:buClrTx/>
                <a:buFontTx/>
                <a:buNone/>
              </a:pPr>
              <a:r>
                <a:rPr lang="en-AU" altLang="en-US" sz="1000" dirty="0">
                  <a:solidFill>
                    <a:schemeClr val="tx1"/>
                  </a:solidFill>
                </a:rPr>
                <a:t>Luminal B</a:t>
              </a:r>
            </a:p>
            <a:p>
              <a:pPr eaLnBrk="1" hangingPunct="1">
                <a:spcBef>
                  <a:spcPts val="600"/>
                </a:spcBef>
                <a:spcAft>
                  <a:spcPct val="0"/>
                </a:spcAft>
                <a:buClrTx/>
                <a:buFontTx/>
                <a:buNone/>
              </a:pPr>
              <a:r>
                <a:rPr lang="en-AU" altLang="en-US" sz="1000" dirty="0">
                  <a:solidFill>
                    <a:schemeClr val="tx1"/>
                  </a:solidFill>
                </a:rPr>
                <a:t>Her2</a:t>
              </a:r>
            </a:p>
            <a:p>
              <a:pPr eaLnBrk="1" hangingPunct="1">
                <a:spcBef>
                  <a:spcPts val="600"/>
                </a:spcBef>
                <a:spcAft>
                  <a:spcPct val="0"/>
                </a:spcAft>
                <a:buClrTx/>
                <a:buFontTx/>
                <a:buNone/>
              </a:pPr>
              <a:r>
                <a:rPr lang="en-AU" altLang="en-US" sz="1000" dirty="0">
                  <a:solidFill>
                    <a:schemeClr val="tx1"/>
                  </a:solidFill>
                </a:rPr>
                <a:t>Normal-like</a:t>
              </a:r>
            </a:p>
            <a:p>
              <a:pPr eaLnBrk="1" hangingPunct="1">
                <a:spcBef>
                  <a:spcPts val="600"/>
                </a:spcBef>
                <a:spcAft>
                  <a:spcPct val="0"/>
                </a:spcAft>
                <a:buClrTx/>
                <a:buFontTx/>
                <a:buNone/>
              </a:pPr>
              <a:r>
                <a:rPr lang="en-AU" altLang="en-US" sz="1000" dirty="0">
                  <a:solidFill>
                    <a:schemeClr val="tx1"/>
                  </a:solidFill>
                </a:rPr>
                <a:t>Basal</a:t>
              </a:r>
            </a:p>
            <a:p>
              <a:pPr eaLnBrk="1" hangingPunct="1">
                <a:spcBef>
                  <a:spcPts val="600"/>
                </a:spcBef>
                <a:spcAft>
                  <a:spcPct val="0"/>
                </a:spcAft>
                <a:buClrTx/>
                <a:buFontTx/>
                <a:buNone/>
              </a:pPr>
              <a:r>
                <a:rPr lang="en-AU" altLang="en-US" sz="1000" dirty="0">
                  <a:solidFill>
                    <a:schemeClr val="tx1"/>
                  </a:solidFill>
                </a:rPr>
                <a:t>Controls</a:t>
              </a:r>
            </a:p>
          </p:txBody>
        </p:sp>
        <p:sp>
          <p:nvSpPr>
            <p:cNvPr id="14" name="Rectangle 13"/>
            <p:cNvSpPr/>
            <p:nvPr/>
          </p:nvSpPr>
          <p:spPr>
            <a:xfrm>
              <a:off x="7308304" y="6596892"/>
              <a:ext cx="144434" cy="14448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sp>
          <p:nvSpPr>
            <p:cNvPr id="15" name="Rectangle 14"/>
            <p:cNvSpPr/>
            <p:nvPr/>
          </p:nvSpPr>
          <p:spPr>
            <a:xfrm>
              <a:off x="7308304" y="6380960"/>
              <a:ext cx="144434" cy="14448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AU"/>
            </a:p>
          </p:txBody>
        </p:sp>
      </p:grpSp>
      <p:sp>
        <p:nvSpPr>
          <p:cNvPr id="43013" name="TextBox 15"/>
          <p:cNvSpPr txBox="1">
            <a:spLocks noChangeArrowheads="1"/>
          </p:cNvSpPr>
          <p:nvPr/>
        </p:nvSpPr>
        <p:spPr bwMode="auto">
          <a:xfrm>
            <a:off x="1403350" y="6092825"/>
            <a:ext cx="7200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100000"/>
              </a:spcAft>
              <a:buClr>
                <a:schemeClr val="folHlink"/>
              </a:buClr>
              <a:buChar char="•"/>
              <a:defRPr sz="2400">
                <a:solidFill>
                  <a:srgbClr val="003399"/>
                </a:solidFill>
                <a:latin typeface="Arial" panose="020B0604020202020204" pitchFamily="34" charset="0"/>
              </a:defRPr>
            </a:lvl1pPr>
            <a:lvl2pPr marL="742950" indent="-285750">
              <a:spcBef>
                <a:spcPct val="20000"/>
              </a:spcBef>
              <a:buClr>
                <a:schemeClr val="folHlink"/>
              </a:buClr>
              <a:buChar char="•"/>
              <a:defRPr sz="2400">
                <a:solidFill>
                  <a:schemeClr val="tx1"/>
                </a:solidFill>
                <a:latin typeface="Arial" panose="020B0604020202020204" pitchFamily="34" charset="0"/>
              </a:defRPr>
            </a:lvl2pPr>
            <a:lvl3pPr marL="1143000" indent="-228600">
              <a:spcBef>
                <a:spcPct val="20000"/>
              </a:spcBef>
              <a:buClr>
                <a:schemeClr val="folHlink"/>
              </a:buClr>
              <a:buChar char="•"/>
              <a:defRPr sz="2400">
                <a:solidFill>
                  <a:schemeClr val="tx1"/>
                </a:solidFill>
                <a:latin typeface="Arial" panose="020B0604020202020204" pitchFamily="34" charset="0"/>
              </a:defRPr>
            </a:lvl3pPr>
            <a:lvl4pPr marL="1600200" indent="-228600">
              <a:spcBef>
                <a:spcPct val="20000"/>
              </a:spcBef>
              <a:buClr>
                <a:schemeClr val="folHlink"/>
              </a:buClr>
              <a:buChar char="•"/>
              <a:defRPr sz="2000">
                <a:solidFill>
                  <a:schemeClr val="tx1"/>
                </a:solidFill>
                <a:latin typeface="Arial" panose="020B0604020202020204" pitchFamily="34" charset="0"/>
              </a:defRPr>
            </a:lvl4pPr>
            <a:lvl5pPr marL="2057400" indent="-228600">
              <a:spcBef>
                <a:spcPct val="20000"/>
              </a:spcBef>
              <a:buClr>
                <a:schemeClr val="fo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Arial" panose="020B0604020202020204" pitchFamily="34" charset="0"/>
              </a:defRPr>
            </a:lvl9pPr>
          </a:lstStyle>
          <a:p>
            <a:pPr eaLnBrk="1" hangingPunct="1">
              <a:spcBef>
                <a:spcPct val="0"/>
              </a:spcBef>
              <a:spcAft>
                <a:spcPct val="0"/>
              </a:spcAft>
              <a:buClrTx/>
              <a:buFontTx/>
              <a:buNone/>
            </a:pPr>
            <a:r>
              <a:rPr lang="en-AU" altLang="en-US" sz="1800" b="1" dirty="0">
                <a:solidFill>
                  <a:schemeClr val="tx1"/>
                </a:solidFill>
              </a:rPr>
              <a:t>Figure 2. MST-</a:t>
            </a:r>
            <a:r>
              <a:rPr lang="en-AU" altLang="en-US" sz="1800" b="1" dirty="0" err="1">
                <a:solidFill>
                  <a:schemeClr val="tx1"/>
                </a:solidFill>
              </a:rPr>
              <a:t>kNN</a:t>
            </a:r>
            <a:r>
              <a:rPr lang="en-AU" altLang="en-US" sz="1800" b="1" dirty="0">
                <a:solidFill>
                  <a:schemeClr val="tx1"/>
                </a:solidFill>
              </a:rPr>
              <a:t> clustering. </a:t>
            </a:r>
          </a:p>
        </p:txBody>
      </p:sp>
      <p:sp>
        <p:nvSpPr>
          <p:cNvPr id="16" name="Text Placeholder 2"/>
          <p:cNvSpPr txBox="1">
            <a:spLocks/>
          </p:cNvSpPr>
          <p:nvPr/>
        </p:nvSpPr>
        <p:spPr bwMode="auto">
          <a:xfrm>
            <a:off x="3308350" y="8494"/>
            <a:ext cx="5829300"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spcAft>
                <a:spcPct val="100000"/>
              </a:spcAft>
              <a:buClr>
                <a:schemeClr val="folHlink"/>
              </a:buClr>
              <a:buChar char="•"/>
              <a:defRPr sz="2400">
                <a:solidFill>
                  <a:srgbClr val="003399"/>
                </a:solidFill>
                <a:latin typeface="Arial" charset="0"/>
              </a:defRPr>
            </a:lvl1pPr>
            <a:lvl2pPr marL="742950" indent="-285750" eaLnBrk="0" hangingPunct="0">
              <a:spcBef>
                <a:spcPct val="20000"/>
              </a:spcBef>
              <a:buClr>
                <a:schemeClr val="folHlink"/>
              </a:buClr>
              <a:buChar char="•"/>
              <a:defRPr sz="2400">
                <a:solidFill>
                  <a:schemeClr val="tx1"/>
                </a:solidFill>
                <a:latin typeface="Arial" charset="0"/>
              </a:defRPr>
            </a:lvl2pPr>
            <a:lvl3pPr marL="1143000" indent="-228600" eaLnBrk="0" hangingPunct="0">
              <a:spcBef>
                <a:spcPct val="20000"/>
              </a:spcBef>
              <a:buClr>
                <a:schemeClr val="folHlink"/>
              </a:buClr>
              <a:buChar char="•"/>
              <a:defRPr sz="2400">
                <a:solidFill>
                  <a:schemeClr val="tx1"/>
                </a:solidFill>
                <a:latin typeface="Arial" charset="0"/>
              </a:defRPr>
            </a:lvl3pPr>
            <a:lvl4pPr marL="1600200" indent="-228600" eaLnBrk="0" hangingPunct="0">
              <a:spcBef>
                <a:spcPct val="20000"/>
              </a:spcBef>
              <a:buClr>
                <a:schemeClr val="folHlink"/>
              </a:buClr>
              <a:buChar char="•"/>
              <a:defRPr sz="2000">
                <a:solidFill>
                  <a:schemeClr val="tx1"/>
                </a:solidFill>
                <a:latin typeface="Arial" charset="0"/>
              </a:defRPr>
            </a:lvl4pPr>
            <a:lvl5pPr marL="2057400" indent="-228600" eaLnBrk="0" hangingPunct="0">
              <a:spcBef>
                <a:spcPct val="20000"/>
              </a:spcBef>
              <a:buClr>
                <a:schemeClr val="fo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Char char="•"/>
              <a:defRPr sz="2000">
                <a:solidFill>
                  <a:schemeClr val="tx1"/>
                </a:solidFill>
                <a:latin typeface="Arial" charset="0"/>
              </a:defRPr>
            </a:lvl9pPr>
          </a:lstStyle>
          <a:p>
            <a:pPr algn="r" eaLnBrk="1" hangingPunct="1">
              <a:buFontTx/>
              <a:buNone/>
              <a:defRPr/>
            </a:pPr>
            <a:r>
              <a:rPr lang="en-AU" altLang="en-US" i="1" dirty="0">
                <a:solidFill>
                  <a:schemeClr val="accent5">
                    <a:lumMod val="75000"/>
                  </a:schemeClr>
                </a:solidFill>
              </a:rPr>
              <a:t>					Cluster of Samples</a:t>
            </a:r>
          </a:p>
        </p:txBody>
      </p:sp>
    </p:spTree>
    <p:extLst>
      <p:ext uri="{BB962C8B-B14F-4D97-AF65-F5344CB8AC3E}">
        <p14:creationId xmlns:p14="http://schemas.microsoft.com/office/powerpoint/2010/main" val="2145558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4724"/>
            <a:ext cx="9301397" cy="528403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pic>
        <p:nvPicPr>
          <p:cNvPr id="4" name="Picture 2" descr="https://blogs.rti.org/surveypost/files/2012/09/Facebook-Grap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 y="7557"/>
            <a:ext cx="5349170" cy="44586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74142" y="2350051"/>
            <a:ext cx="7269858" cy="1470025"/>
          </a:xfrm>
        </p:spPr>
        <p:txBody>
          <a:bodyPr>
            <a:normAutofit/>
          </a:bodyPr>
          <a:lstStyle/>
          <a:p>
            <a:pPr algn="r"/>
            <a:r>
              <a:rPr lang="en-AU" sz="3600" b="1" dirty="0">
                <a:solidFill>
                  <a:schemeClr val="bg1"/>
                </a:solidFill>
              </a:rPr>
              <a:t>Lessons for AI from</a:t>
            </a:r>
            <a:br>
              <a:rPr lang="en-AU" sz="3600" b="1" dirty="0">
                <a:solidFill>
                  <a:schemeClr val="bg1"/>
                </a:solidFill>
              </a:rPr>
            </a:br>
            <a:r>
              <a:rPr lang="en-AU" sz="3600" b="1" dirty="0">
                <a:solidFill>
                  <a:schemeClr val="bg1"/>
                </a:solidFill>
              </a:rPr>
              <a:t>the Classroom</a:t>
            </a:r>
            <a:endParaRPr lang="en-AU" dirty="0">
              <a:solidFill>
                <a:schemeClr val="bg1"/>
              </a:solidFill>
            </a:endParaRPr>
          </a:p>
        </p:txBody>
      </p:sp>
      <p:sp>
        <p:nvSpPr>
          <p:cNvPr id="3" name="Subtitle 2"/>
          <p:cNvSpPr>
            <a:spLocks noGrp="1"/>
          </p:cNvSpPr>
          <p:nvPr>
            <p:ph type="subTitle" idx="1"/>
          </p:nvPr>
        </p:nvSpPr>
        <p:spPr>
          <a:xfrm>
            <a:off x="3496040" y="3820076"/>
            <a:ext cx="6400800" cy="1008112"/>
          </a:xfrm>
        </p:spPr>
        <p:txBody>
          <a:bodyPr>
            <a:normAutofit/>
          </a:bodyPr>
          <a:lstStyle/>
          <a:p>
            <a:pPr algn="ctr"/>
            <a:r>
              <a:rPr lang="en-AU" sz="2400" b="1" dirty="0">
                <a:solidFill>
                  <a:schemeClr val="bg1"/>
                </a:solidFill>
              </a:rPr>
              <a:t>Methods for automatic curricula</a:t>
            </a:r>
            <a:endParaRPr lang="en-AU" sz="2400" dirty="0">
              <a:solidFill>
                <a:schemeClr val="bg1"/>
              </a:solidFill>
            </a:endParaRPr>
          </a:p>
        </p:txBody>
      </p:sp>
      <p:sp>
        <p:nvSpPr>
          <p:cNvPr id="10" name="Text Placeholder 2"/>
          <p:cNvSpPr txBox="1">
            <a:spLocks/>
          </p:cNvSpPr>
          <p:nvPr/>
        </p:nvSpPr>
        <p:spPr>
          <a:xfrm>
            <a:off x="477838" y="5559981"/>
            <a:ext cx="6416675" cy="387006"/>
          </a:xfrm>
          <a:prstGeom prst="rect">
            <a:avLst/>
          </a:prstGeom>
        </p:spPr>
        <p:txBody>
          <a:bodyPr/>
          <a:lst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Shannon Fenn</a:t>
            </a:r>
          </a:p>
        </p:txBody>
      </p:sp>
      <p:sp>
        <p:nvSpPr>
          <p:cNvPr id="11" name="Text Placeholder 5"/>
          <p:cNvSpPr txBox="1">
            <a:spLocks/>
          </p:cNvSpPr>
          <p:nvPr/>
        </p:nvSpPr>
        <p:spPr>
          <a:xfrm>
            <a:off x="477065" y="6124759"/>
            <a:ext cx="6416675" cy="206624"/>
          </a:xfrm>
          <a:prstGeom prst="rect">
            <a:avLst/>
          </a:prstGeom>
        </p:spPr>
        <p:txBody>
          <a:bodyPr/>
          <a:lst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1600" dirty="0"/>
              <a:t>Faculty of Engineering and Built Environment</a:t>
            </a:r>
            <a:endParaRPr lang="en-US" sz="1600" dirty="0"/>
          </a:p>
        </p:txBody>
      </p:sp>
      <p:sp>
        <p:nvSpPr>
          <p:cNvPr id="12" name="Text Placeholder 6"/>
          <p:cNvSpPr txBox="1">
            <a:spLocks/>
          </p:cNvSpPr>
          <p:nvPr/>
        </p:nvSpPr>
        <p:spPr>
          <a:xfrm>
            <a:off x="477065" y="6399962"/>
            <a:ext cx="6416675" cy="204041"/>
          </a:xfrm>
          <a:prstGeom prst="rect">
            <a:avLst/>
          </a:prstGeom>
        </p:spPr>
        <p:txBody>
          <a:bodyPr/>
          <a:lstStyle>
            <a:lvl1pPr marL="342872" indent="-342872" algn="l" defTabSz="457162" rtl="0" eaLnBrk="1" latinLnBrk="0" hangingPunct="1">
              <a:spcBef>
                <a:spcPct val="20000"/>
              </a:spcBef>
              <a:buFont typeface="Arial"/>
              <a:buChar char="•"/>
              <a:defRPr sz="3200" kern="1200">
                <a:solidFill>
                  <a:schemeClr val="tx1"/>
                </a:solidFill>
                <a:latin typeface="+mn-lt"/>
                <a:ea typeface="+mn-ea"/>
                <a:cs typeface="+mn-cs"/>
              </a:defRPr>
            </a:lvl1pPr>
            <a:lvl2pPr marL="742889" indent="-285727" algn="l" defTabSz="457162" rtl="0" eaLnBrk="1" latinLnBrk="0" hangingPunct="1">
              <a:spcBef>
                <a:spcPct val="20000"/>
              </a:spcBef>
              <a:buFont typeface="Arial"/>
              <a:buChar char="–"/>
              <a:defRPr sz="2800" kern="1200">
                <a:solidFill>
                  <a:schemeClr val="tx1"/>
                </a:solidFill>
                <a:latin typeface="+mn-lt"/>
                <a:ea typeface="+mn-ea"/>
                <a:cs typeface="+mn-cs"/>
              </a:defRPr>
            </a:lvl2pPr>
            <a:lvl3pPr marL="1142906" indent="-228581" algn="l" defTabSz="457162" rtl="0" eaLnBrk="1" latinLnBrk="0" hangingPunct="1">
              <a:spcBef>
                <a:spcPct val="20000"/>
              </a:spcBef>
              <a:buFont typeface="Arial"/>
              <a:buChar char="•"/>
              <a:defRPr sz="2400" kern="1200">
                <a:solidFill>
                  <a:schemeClr val="tx1"/>
                </a:solidFill>
                <a:latin typeface="+mn-lt"/>
                <a:ea typeface="+mn-ea"/>
                <a:cs typeface="+mn-cs"/>
              </a:defRPr>
            </a:lvl3pPr>
            <a:lvl4pPr marL="1600068" indent="-228581" algn="l" defTabSz="457162" rtl="0" eaLnBrk="1" latinLnBrk="0" hangingPunct="1">
              <a:spcBef>
                <a:spcPct val="20000"/>
              </a:spcBef>
              <a:buFont typeface="Arial"/>
              <a:buChar char="–"/>
              <a:defRPr sz="2000" kern="1200">
                <a:solidFill>
                  <a:schemeClr val="tx1"/>
                </a:solidFill>
                <a:latin typeface="+mn-lt"/>
                <a:ea typeface="+mn-ea"/>
                <a:cs typeface="+mn-cs"/>
              </a:defRPr>
            </a:lvl4pPr>
            <a:lvl5pPr marL="2057230" indent="-228581" algn="l" defTabSz="457162" rtl="0" eaLnBrk="1" latinLnBrk="0" hangingPunct="1">
              <a:spcBef>
                <a:spcPct val="20000"/>
              </a:spcBef>
              <a:buFont typeface="Arial"/>
              <a:buChar char="»"/>
              <a:defRPr sz="2000" kern="1200">
                <a:solidFill>
                  <a:schemeClr val="tx1"/>
                </a:solidFill>
                <a:latin typeface="+mn-lt"/>
                <a:ea typeface="+mn-ea"/>
                <a:cs typeface="+mn-cs"/>
              </a:defRPr>
            </a:lvl5pPr>
            <a:lvl6pPr marL="2514393" indent="-228581" algn="l" defTabSz="457162" rtl="0" eaLnBrk="1" latinLnBrk="0" hangingPunct="1">
              <a:spcBef>
                <a:spcPct val="20000"/>
              </a:spcBef>
              <a:buFont typeface="Arial"/>
              <a:buChar char="•"/>
              <a:defRPr sz="2000" kern="1200">
                <a:solidFill>
                  <a:schemeClr val="tx1"/>
                </a:solidFill>
                <a:latin typeface="+mn-lt"/>
                <a:ea typeface="+mn-ea"/>
                <a:cs typeface="+mn-cs"/>
              </a:defRPr>
            </a:lvl6pPr>
            <a:lvl7pPr marL="2971555" indent="-228581" algn="l" defTabSz="457162" rtl="0" eaLnBrk="1" latinLnBrk="0" hangingPunct="1">
              <a:spcBef>
                <a:spcPct val="20000"/>
              </a:spcBef>
              <a:buFont typeface="Arial"/>
              <a:buChar char="•"/>
              <a:defRPr sz="2000" kern="1200">
                <a:solidFill>
                  <a:schemeClr val="tx1"/>
                </a:solidFill>
                <a:latin typeface="+mn-lt"/>
                <a:ea typeface="+mn-ea"/>
                <a:cs typeface="+mn-cs"/>
              </a:defRPr>
            </a:lvl7pPr>
            <a:lvl8pPr marL="3428718" indent="-228581" algn="l" defTabSz="457162" rtl="0" eaLnBrk="1" latinLnBrk="0" hangingPunct="1">
              <a:spcBef>
                <a:spcPct val="20000"/>
              </a:spcBef>
              <a:buFont typeface="Arial"/>
              <a:buChar char="•"/>
              <a:defRPr sz="2000" kern="1200">
                <a:solidFill>
                  <a:schemeClr val="tx1"/>
                </a:solidFill>
                <a:latin typeface="+mn-lt"/>
                <a:ea typeface="+mn-ea"/>
                <a:cs typeface="+mn-cs"/>
              </a:defRPr>
            </a:lvl8pPr>
            <a:lvl9pPr marL="3885880" indent="-228581" algn="l" defTabSz="457162"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1600" dirty="0"/>
              <a:t>School of Electrical Engineering and Computer Science</a:t>
            </a:r>
            <a:endParaRPr lang="en-US" sz="1600" dirty="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0381" y="5446283"/>
            <a:ext cx="1239352" cy="1238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164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87348" y="3559215"/>
            <a:ext cx="4947797" cy="2659686"/>
          </a:xfrm>
          <a:prstGeom prst="rect">
            <a:avLst/>
          </a:prstGeom>
        </p:spPr>
      </p:pic>
      <p:pic>
        <p:nvPicPr>
          <p:cNvPr id="10" name="Picture 9"/>
          <p:cNvPicPr>
            <a:picLocks noChangeAspect="1"/>
          </p:cNvPicPr>
          <p:nvPr/>
        </p:nvPicPr>
        <p:blipFill>
          <a:blip r:embed="rId3"/>
          <a:stretch>
            <a:fillRect/>
          </a:stretch>
        </p:blipFill>
        <p:spPr>
          <a:xfrm>
            <a:off x="3478191" y="776028"/>
            <a:ext cx="2824223" cy="1310616"/>
          </a:xfrm>
          <a:prstGeom prst="rect">
            <a:avLst/>
          </a:prstGeom>
        </p:spPr>
      </p:pic>
      <p:pic>
        <p:nvPicPr>
          <p:cNvPr id="12" name="Picture 11"/>
          <p:cNvPicPr>
            <a:picLocks noChangeAspect="1"/>
          </p:cNvPicPr>
          <p:nvPr/>
        </p:nvPicPr>
        <p:blipFill>
          <a:blip r:embed="rId4"/>
          <a:stretch>
            <a:fillRect/>
          </a:stretch>
        </p:blipFill>
        <p:spPr>
          <a:xfrm>
            <a:off x="6919791" y="1972800"/>
            <a:ext cx="1749424" cy="1780115"/>
          </a:xfrm>
          <a:prstGeom prst="rect">
            <a:avLst/>
          </a:prstGeom>
        </p:spPr>
      </p:pic>
      <p:pic>
        <p:nvPicPr>
          <p:cNvPr id="13" name="Picture 12"/>
          <p:cNvPicPr>
            <a:picLocks noChangeAspect="1"/>
          </p:cNvPicPr>
          <p:nvPr/>
        </p:nvPicPr>
        <p:blipFill>
          <a:blip r:embed="rId5"/>
          <a:stretch>
            <a:fillRect/>
          </a:stretch>
        </p:blipFill>
        <p:spPr>
          <a:xfrm>
            <a:off x="756271" y="455325"/>
            <a:ext cx="2104543" cy="2104543"/>
          </a:xfrm>
          <a:prstGeom prst="rect">
            <a:avLst/>
          </a:prstGeom>
        </p:spPr>
      </p:pic>
    </p:spTree>
    <p:extLst>
      <p:ext uri="{BB962C8B-B14F-4D97-AF65-F5344CB8AC3E}">
        <p14:creationId xmlns:p14="http://schemas.microsoft.com/office/powerpoint/2010/main" val="4087371129"/>
      </p:ext>
    </p:extLst>
  </p:cSld>
  <p:clrMapOvr>
    <a:masterClrMapping/>
  </p:clrMapOvr>
</p:sld>
</file>

<file path=ppt/theme/theme1.xml><?xml version="1.0" encoding="utf-8"?>
<a:theme xmlns:a="http://schemas.openxmlformats.org/drawingml/2006/main" name="Default Theme">
  <a:themeElements>
    <a:clrScheme name="UON RGB COLOUR SWATCHES">
      <a:dk1>
        <a:srgbClr val="0F1012"/>
      </a:dk1>
      <a:lt1>
        <a:srgbClr val="FFFFFF"/>
      </a:lt1>
      <a:dk2>
        <a:srgbClr val="EDDBAB"/>
      </a:dk2>
      <a:lt2>
        <a:srgbClr val="6E2878"/>
      </a:lt2>
      <a:accent1>
        <a:srgbClr val="FFCC00"/>
      </a:accent1>
      <a:accent2>
        <a:srgbClr val="99CC00"/>
      </a:accent2>
      <a:accent3>
        <a:srgbClr val="0066CC"/>
      </a:accent3>
      <a:accent4>
        <a:srgbClr val="003399"/>
      </a:accent4>
      <a:accent5>
        <a:srgbClr val="CC0000"/>
      </a:accent5>
      <a:accent6>
        <a:srgbClr val="E27222"/>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2783</TotalTime>
  <Words>405</Words>
  <Application>Microsoft Office PowerPoint</Application>
  <PresentationFormat>On-screen Show (4:3)</PresentationFormat>
  <Paragraphs>96</Paragraphs>
  <Slides>16</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ＭＳ Ｐゴシック</vt:lpstr>
      <vt:lpstr>Arial</vt:lpstr>
      <vt:lpstr>Arial Black</vt:lpstr>
      <vt:lpstr>Calibri</vt:lpstr>
      <vt:lpstr>Cambria Math</vt:lpstr>
      <vt:lpstr>Corbel</vt:lpstr>
      <vt:lpstr>Lucida Grande</vt:lpstr>
      <vt:lpstr>Default Theme</vt:lpstr>
      <vt:lpstr>PowerPoint Presentation</vt:lpstr>
      <vt:lpstr>PowerPoint Presentation</vt:lpstr>
      <vt:lpstr>PowerPoint Presentation</vt:lpstr>
      <vt:lpstr>Treatment</vt:lpstr>
      <vt:lpstr>PowerPoint Presentation</vt:lpstr>
      <vt:lpstr>PowerPoint Presentation</vt:lpstr>
      <vt:lpstr>PowerPoint Presentation</vt:lpstr>
      <vt:lpstr>Lessons for AI from the Classroom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Breen</dc:creator>
  <cp:lastModifiedBy>Shannon Fenn</cp:lastModifiedBy>
  <cp:revision>192</cp:revision>
  <dcterms:created xsi:type="dcterms:W3CDTF">2014-09-30T00:13:57Z</dcterms:created>
  <dcterms:modified xsi:type="dcterms:W3CDTF">2016-07-18T06:37:36Z</dcterms:modified>
</cp:coreProperties>
</file>