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3176-BB28-49C0-B560-65664027DED8}" type="datetimeFigureOut">
              <a:rPr lang="en-AU" smtClean="0"/>
              <a:t>28/05/2016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5B4B-7750-4ABB-96B3-854BCC4CC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157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3176-BB28-49C0-B560-65664027DED8}" type="datetimeFigureOut">
              <a:rPr lang="en-AU" smtClean="0"/>
              <a:t>28/05/2016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5B4B-7750-4ABB-96B3-854BCC4CC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875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3176-BB28-49C0-B560-65664027DED8}" type="datetimeFigureOut">
              <a:rPr lang="en-AU" smtClean="0"/>
              <a:t>28/05/2016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5B4B-7750-4ABB-96B3-854BCC4CC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270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3176-BB28-49C0-B560-65664027DED8}" type="datetimeFigureOut">
              <a:rPr lang="en-AU" smtClean="0"/>
              <a:t>28/05/2016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5B4B-7750-4ABB-96B3-854BCC4CC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861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3176-BB28-49C0-B560-65664027DED8}" type="datetimeFigureOut">
              <a:rPr lang="en-AU" smtClean="0"/>
              <a:t>28/05/2016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5B4B-7750-4ABB-96B3-854BCC4CC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707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3176-BB28-49C0-B560-65664027DED8}" type="datetimeFigureOut">
              <a:rPr lang="en-AU" smtClean="0"/>
              <a:t>28/05/2016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5B4B-7750-4ABB-96B3-854BCC4CC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312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3176-BB28-49C0-B560-65664027DED8}" type="datetimeFigureOut">
              <a:rPr lang="en-AU" smtClean="0"/>
              <a:t>28/05/2016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5B4B-7750-4ABB-96B3-854BCC4CC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5655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3176-BB28-49C0-B560-65664027DED8}" type="datetimeFigureOut">
              <a:rPr lang="en-AU" smtClean="0"/>
              <a:t>28/05/2016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5B4B-7750-4ABB-96B3-854BCC4CC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777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3176-BB28-49C0-B560-65664027DED8}" type="datetimeFigureOut">
              <a:rPr lang="en-AU" smtClean="0"/>
              <a:t>28/05/2016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5B4B-7750-4ABB-96B3-854BCC4CC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854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3176-BB28-49C0-B560-65664027DED8}" type="datetimeFigureOut">
              <a:rPr lang="en-AU" smtClean="0"/>
              <a:t>28/05/2016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5B4B-7750-4ABB-96B3-854BCC4CC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750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3176-BB28-49C0-B560-65664027DED8}" type="datetimeFigureOut">
              <a:rPr lang="en-AU" smtClean="0"/>
              <a:t>28/05/2016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5B4B-7750-4ABB-96B3-854BCC4CC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654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83176-BB28-49C0-B560-65664027DED8}" type="datetimeFigureOut">
              <a:rPr lang="en-AU" smtClean="0"/>
              <a:t>28/05/2016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E5B4B-7750-4ABB-96B3-854BCC4CC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589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a.org.au/" TargetMode="External"/><Relationship Id="rId2" Type="http://schemas.openxmlformats.org/officeDocument/2006/relationships/hyperlink" Target="http://splash.abc.net.au/home#!/ste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hanacademy.org/" TargetMode="External"/><Relationship Id="rId4" Type="http://schemas.openxmlformats.org/officeDocument/2006/relationships/hyperlink" Target="http://www.bbc.co.uk/educatio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h.com.au/national/education/naplan-2016-nsw-education-minister-adrian-piccoli-gives-maths-and-science-push-as-pressure-builds-20160509-gopotk.html" TargetMode="External"/><Relationship Id="rId2" Type="http://schemas.openxmlformats.org/officeDocument/2006/relationships/hyperlink" Target="http://stemdegreelist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arshmallowchallenge.com/Welcome.html" TargetMode="External"/><Relationship Id="rId4" Type="http://schemas.openxmlformats.org/officeDocument/2006/relationships/hyperlink" Target="https://www.weforum.org/agenda/2016/01/what-are-the-10-biggest-global-challeng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STEM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Resources &amp; Marshmallow Challenge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1345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Structure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STEM?</a:t>
            </a:r>
          </a:p>
          <a:p>
            <a:endParaRPr lang="en-US" dirty="0"/>
          </a:p>
          <a:p>
            <a:r>
              <a:rPr lang="en-US" dirty="0" smtClean="0"/>
              <a:t>Why is STEM important?</a:t>
            </a:r>
          </a:p>
          <a:p>
            <a:endParaRPr lang="en-US" dirty="0"/>
          </a:p>
          <a:p>
            <a:r>
              <a:rPr lang="en-US" dirty="0" smtClean="0"/>
              <a:t>STEM in K – 6</a:t>
            </a:r>
          </a:p>
          <a:p>
            <a:endParaRPr lang="en-US" dirty="0"/>
          </a:p>
          <a:p>
            <a:r>
              <a:rPr lang="en-US" dirty="0" smtClean="0"/>
              <a:t>STEM Resources</a:t>
            </a:r>
          </a:p>
          <a:p>
            <a:endParaRPr lang="en-US" dirty="0"/>
          </a:p>
          <a:p>
            <a:r>
              <a:rPr lang="en-US" dirty="0" smtClean="0"/>
              <a:t>Marshmallow Challenge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859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STEM?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</a:t>
            </a:r>
            <a:r>
              <a:rPr lang="en-US" dirty="0" smtClean="0"/>
              <a:t>cience, </a:t>
            </a:r>
            <a:r>
              <a:rPr lang="en-US" b="1" dirty="0" smtClean="0"/>
              <a:t>T</a:t>
            </a:r>
            <a:r>
              <a:rPr lang="en-US" dirty="0" smtClean="0"/>
              <a:t>echnology, </a:t>
            </a:r>
            <a:r>
              <a:rPr lang="en-US" b="1" dirty="0" smtClean="0"/>
              <a:t>E</a:t>
            </a:r>
            <a:r>
              <a:rPr lang="en-US" dirty="0" smtClean="0"/>
              <a:t>ngineering and </a:t>
            </a:r>
            <a:r>
              <a:rPr lang="en-US" b="1" dirty="0" smtClean="0"/>
              <a:t>M</a:t>
            </a:r>
            <a:r>
              <a:rPr lang="en-US" dirty="0" smtClean="0"/>
              <a:t>athematics</a:t>
            </a:r>
          </a:p>
          <a:p>
            <a:endParaRPr lang="en-US" dirty="0"/>
          </a:p>
          <a:p>
            <a:r>
              <a:rPr lang="en-US" dirty="0" smtClean="0"/>
              <a:t>Includes many subjects &amp; degrees</a:t>
            </a:r>
            <a:r>
              <a:rPr lang="en-US" baseline="30000" dirty="0" smtClean="0"/>
              <a:t>1</a:t>
            </a:r>
            <a:r>
              <a:rPr lang="en-US" dirty="0" smtClean="0"/>
              <a:t>, some examples are:</a:t>
            </a:r>
          </a:p>
          <a:p>
            <a:pPr lvl="1"/>
            <a:r>
              <a:rPr lang="en-US" dirty="0" smtClean="0"/>
              <a:t>Biology</a:t>
            </a:r>
          </a:p>
          <a:p>
            <a:pPr lvl="1"/>
            <a:r>
              <a:rPr lang="en-US" dirty="0" smtClean="0"/>
              <a:t>Computer Science</a:t>
            </a:r>
          </a:p>
          <a:p>
            <a:pPr lvl="1"/>
            <a:r>
              <a:rPr lang="en-US" dirty="0" smtClean="0"/>
              <a:t>Chemical Engineering</a:t>
            </a:r>
          </a:p>
          <a:p>
            <a:pPr lvl="1"/>
            <a:r>
              <a:rPr lang="en-US" dirty="0" smtClean="0"/>
              <a:t>Statistics</a:t>
            </a:r>
          </a:p>
          <a:p>
            <a:pPr lvl="1"/>
            <a:endParaRPr lang="en-US" dirty="0"/>
          </a:p>
          <a:p>
            <a:r>
              <a:rPr lang="en-US" dirty="0" smtClean="0"/>
              <a:t>You may have seen it mentioned a lot recently in news stories related to K – 12 Education</a:t>
            </a:r>
            <a:r>
              <a:rPr lang="en-US" baseline="30000" dirty="0" smtClean="0"/>
              <a:t>2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7509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STEM Important?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Preparing students for their future </a:t>
            </a:r>
            <a:r>
              <a:rPr lang="en-US" dirty="0" smtClean="0"/>
              <a:t>careers?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STEM skills are important for </a:t>
            </a:r>
            <a:r>
              <a:rPr lang="en-US" dirty="0" smtClean="0"/>
              <a:t>innovation?</a:t>
            </a:r>
          </a:p>
          <a:p>
            <a:endParaRPr lang="en-US" dirty="0"/>
          </a:p>
          <a:p>
            <a:r>
              <a:rPr lang="en-US" dirty="0" smtClean="0"/>
              <a:t>There is a shortage of </a:t>
            </a:r>
            <a:r>
              <a:rPr lang="en-US" dirty="0" smtClean="0"/>
              <a:t>STEM workers?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2581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STEM Important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Understanding the natural (and digital) world</a:t>
            </a:r>
          </a:p>
          <a:p>
            <a:endParaRPr lang="en-US" dirty="0"/>
          </a:p>
          <a:p>
            <a:r>
              <a:rPr lang="en-US" dirty="0" smtClean="0"/>
              <a:t>Collaborating with others to create and innovate</a:t>
            </a:r>
          </a:p>
          <a:p>
            <a:endParaRPr lang="en-US" dirty="0"/>
          </a:p>
          <a:p>
            <a:r>
              <a:rPr lang="en-US" dirty="0" smtClean="0"/>
              <a:t>Give students the skills to approach global </a:t>
            </a:r>
            <a:r>
              <a:rPr lang="en-US" dirty="0" smtClean="0"/>
              <a:t>challenges</a:t>
            </a:r>
            <a:r>
              <a:rPr lang="en-US" baseline="30000" dirty="0"/>
              <a:t>3</a:t>
            </a:r>
            <a:r>
              <a:rPr lang="en-US" dirty="0" smtClean="0"/>
              <a:t> </a:t>
            </a:r>
            <a:r>
              <a:rPr lang="en-US" dirty="0" smtClean="0"/>
              <a:t>scientifically and in an analytical way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Climate</a:t>
            </a:r>
            <a:r>
              <a:rPr lang="en-US" dirty="0"/>
              <a:t> </a:t>
            </a:r>
            <a:r>
              <a:rPr lang="en-US" dirty="0" smtClean="0"/>
              <a:t>Change</a:t>
            </a:r>
          </a:p>
          <a:p>
            <a:pPr lvl="1"/>
            <a:r>
              <a:rPr lang="en-US" dirty="0" smtClean="0"/>
              <a:t>Aging population</a:t>
            </a:r>
          </a:p>
          <a:p>
            <a:pPr lvl="1"/>
            <a:r>
              <a:rPr lang="en-US" dirty="0" smtClean="0"/>
              <a:t>Changing nature of work</a:t>
            </a:r>
          </a:p>
          <a:p>
            <a:pPr lvl="1"/>
            <a:r>
              <a:rPr lang="en-US" dirty="0" smtClean="0"/>
              <a:t>Poverty and inequality</a:t>
            </a:r>
          </a:p>
        </p:txBody>
      </p:sp>
    </p:spTree>
    <p:extLst>
      <p:ext uri="{BB962C8B-B14F-4D97-AF65-F5344CB8AC3E}">
        <p14:creationId xmlns:p14="http://schemas.microsoft.com/office/powerpoint/2010/main" val="628391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Resources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ABC Splash! STEM</a:t>
            </a:r>
            <a:endParaRPr lang="en-US" baseline="30000" dirty="0"/>
          </a:p>
          <a:p>
            <a:pPr lvl="1"/>
            <a:r>
              <a:rPr lang="en-AU" dirty="0" smtClean="0">
                <a:hlinkClick r:id="rId2"/>
              </a:rPr>
              <a:t>http://splash.abc.net.au/home#!/stem</a:t>
            </a:r>
            <a:r>
              <a:rPr lang="en-AU" dirty="0" smtClean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Nova</a:t>
            </a:r>
            <a:r>
              <a:rPr lang="en-US" baseline="30000" dirty="0" smtClean="0"/>
              <a:t> </a:t>
            </a:r>
            <a:r>
              <a:rPr lang="en-US" dirty="0" smtClean="0"/>
              <a:t>(Science for Curious Minds)</a:t>
            </a:r>
          </a:p>
          <a:p>
            <a:pPr lvl="1"/>
            <a:r>
              <a:rPr lang="en-AU" dirty="0" smtClean="0">
                <a:hlinkClick r:id="rId3"/>
              </a:rPr>
              <a:t>http://www.nova.org.au/</a:t>
            </a:r>
            <a:r>
              <a:rPr lang="en-AU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BBC </a:t>
            </a:r>
            <a:r>
              <a:rPr lang="en-US" dirty="0" err="1" smtClean="0"/>
              <a:t>Bitesize</a:t>
            </a:r>
            <a:endParaRPr lang="en-US" dirty="0" smtClean="0"/>
          </a:p>
          <a:p>
            <a:pPr lvl="1"/>
            <a:r>
              <a:rPr lang="en-AU" dirty="0" smtClean="0">
                <a:hlinkClick r:id="rId4"/>
              </a:rPr>
              <a:t>http://www.bbc.co.uk/education</a:t>
            </a:r>
            <a:endParaRPr lang="en-AU" dirty="0"/>
          </a:p>
          <a:p>
            <a:pPr lvl="1"/>
            <a:endParaRPr lang="en-US" dirty="0"/>
          </a:p>
          <a:p>
            <a:r>
              <a:rPr lang="en-US" dirty="0" smtClean="0"/>
              <a:t>Khan Academy</a:t>
            </a:r>
          </a:p>
          <a:p>
            <a:pPr lvl="1"/>
            <a:r>
              <a:rPr lang="en-US" dirty="0" smtClean="0">
                <a:hlinkClick r:id="rId5"/>
              </a:rPr>
              <a:t>https://www.khanacademy.org/</a:t>
            </a:r>
            <a:r>
              <a:rPr lang="en-US" dirty="0" smtClean="0"/>
              <a:t> </a:t>
            </a:r>
          </a:p>
          <a:p>
            <a:pPr lvl="1"/>
            <a:endParaRPr lang="en-AU" baseline="30000" dirty="0"/>
          </a:p>
        </p:txBody>
      </p:sp>
    </p:spTree>
    <p:extLst>
      <p:ext uri="{BB962C8B-B14F-4D97-AF65-F5344CB8AC3E}">
        <p14:creationId xmlns:p14="http://schemas.microsoft.com/office/powerpoint/2010/main" val="2669528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Resources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SMART</a:t>
            </a:r>
            <a:r>
              <a:rPr lang="en-US" dirty="0" smtClean="0"/>
              <a:t> (Science, </a:t>
            </a:r>
            <a:r>
              <a:rPr lang="en-US" dirty="0" smtClean="0"/>
              <a:t>Math </a:t>
            </a:r>
            <a:r>
              <a:rPr lang="en-US" dirty="0" smtClean="0"/>
              <a:t>And Real Technology)</a:t>
            </a:r>
          </a:p>
          <a:p>
            <a:pPr lvl="1"/>
            <a:r>
              <a:rPr lang="en-US" dirty="0" smtClean="0"/>
              <a:t>Science shows, student science and coding workshops</a:t>
            </a:r>
          </a:p>
          <a:p>
            <a:pPr lvl="1"/>
            <a:endParaRPr lang="en-US" dirty="0"/>
          </a:p>
          <a:p>
            <a:r>
              <a:rPr lang="en-US" b="1" dirty="0" smtClean="0"/>
              <a:t>Science &amp; Engineering Challenge</a:t>
            </a:r>
          </a:p>
          <a:p>
            <a:pPr lvl="1"/>
            <a:r>
              <a:rPr lang="en-US" dirty="0" smtClean="0"/>
              <a:t>Student challenges, teacher professional development (Robotics)</a:t>
            </a:r>
          </a:p>
          <a:p>
            <a:endParaRPr lang="en-US" dirty="0"/>
          </a:p>
          <a:p>
            <a:r>
              <a:rPr lang="en-US" b="1" dirty="0" err="1" smtClean="0"/>
              <a:t>Robocup</a:t>
            </a:r>
            <a:r>
              <a:rPr lang="en-US" b="1" dirty="0" smtClean="0"/>
              <a:t> Jr Hunter</a:t>
            </a:r>
          </a:p>
          <a:p>
            <a:pPr lvl="1"/>
            <a:r>
              <a:rPr lang="en-US" dirty="0" smtClean="0"/>
              <a:t>Robotics tournament that students can participate in (with LEGO </a:t>
            </a:r>
            <a:r>
              <a:rPr lang="en-US" dirty="0" err="1" smtClean="0"/>
              <a:t>Mindstorms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b="1" dirty="0" smtClean="0"/>
              <a:t>Hunter Science Hub</a:t>
            </a:r>
          </a:p>
          <a:p>
            <a:pPr lvl="1"/>
            <a:r>
              <a:rPr lang="en-US" dirty="0" smtClean="0"/>
              <a:t>Network of STEM engagement </a:t>
            </a:r>
            <a:r>
              <a:rPr lang="en-US" dirty="0" err="1" smtClean="0"/>
              <a:t>organisations</a:t>
            </a:r>
            <a:r>
              <a:rPr lang="en-US" dirty="0" smtClean="0"/>
              <a:t> from the Hunter</a:t>
            </a:r>
          </a:p>
          <a:p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8602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Marshmallow </a:t>
            </a:r>
            <a:r>
              <a:rPr lang="en-US" dirty="0" smtClean="0"/>
              <a:t>Challenge</a:t>
            </a:r>
            <a:r>
              <a:rPr lang="en-US" baseline="30000" dirty="0" smtClean="0"/>
              <a:t>4</a:t>
            </a:r>
            <a:endParaRPr lang="en-AU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hands-on activity </a:t>
            </a:r>
          </a:p>
          <a:p>
            <a:endParaRPr lang="en-US" dirty="0"/>
          </a:p>
          <a:p>
            <a:r>
              <a:rPr lang="en-US" dirty="0" smtClean="0"/>
              <a:t>Split into teams and build a tower with marshmallows and spaghetti</a:t>
            </a:r>
          </a:p>
          <a:p>
            <a:endParaRPr lang="en-US" dirty="0"/>
          </a:p>
          <a:p>
            <a:r>
              <a:rPr lang="en-US" dirty="0" smtClean="0"/>
              <a:t>The tallest tower at the end of 25 minutes wins</a:t>
            </a:r>
          </a:p>
          <a:p>
            <a:endParaRPr lang="en-US" dirty="0"/>
          </a:p>
          <a:p>
            <a:r>
              <a:rPr lang="en-US" dirty="0" smtClean="0"/>
              <a:t>Practical example of Physics concepts and Design</a:t>
            </a:r>
          </a:p>
          <a:p>
            <a:endParaRPr lang="en-US" dirty="0"/>
          </a:p>
          <a:p>
            <a:r>
              <a:rPr lang="en-US" dirty="0" smtClean="0"/>
              <a:t>Be creative – there’s no “right” way to build it</a:t>
            </a:r>
          </a:p>
        </p:txBody>
      </p:sp>
    </p:spTree>
    <p:extLst>
      <p:ext uri="{BB962C8B-B14F-4D97-AF65-F5344CB8AC3E}">
        <p14:creationId xmlns:p14="http://schemas.microsoft.com/office/powerpoint/2010/main" val="4042150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STEM Degree List - </a:t>
            </a:r>
            <a:r>
              <a:rPr lang="en-US" dirty="0" smtClean="0">
                <a:hlinkClick r:id="rId2"/>
              </a:rPr>
              <a:t>http://stemdegreelist.com/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AU" b="1" dirty="0"/>
              <a:t>NAPLAN 2016: NSW Education Minister Adrian </a:t>
            </a:r>
            <a:r>
              <a:rPr lang="en-AU" b="1" dirty="0" err="1"/>
              <a:t>Piccoli</a:t>
            </a:r>
            <a:r>
              <a:rPr lang="en-AU" b="1" dirty="0"/>
              <a:t> gives maths and science push as pressure builds - </a:t>
            </a:r>
            <a:r>
              <a:rPr lang="en-AU" b="1" dirty="0" err="1"/>
              <a:t>Eryk</a:t>
            </a:r>
            <a:r>
              <a:rPr lang="en-AU" b="1" dirty="0"/>
              <a:t> </a:t>
            </a:r>
            <a:r>
              <a:rPr lang="en-AU" b="1" dirty="0" err="1" smtClean="0"/>
              <a:t>Bagshaw</a:t>
            </a:r>
            <a:r>
              <a:rPr lang="en-AU" b="1" dirty="0" smtClean="0"/>
              <a:t> </a:t>
            </a:r>
            <a:r>
              <a:rPr lang="en-AU" dirty="0" smtClean="0">
                <a:hlinkClick r:id="rId3"/>
              </a:rPr>
              <a:t>http://www.smh.com.au/national/education/naplan-2016-nsw-education-minister-adrian-piccoli-gives-maths-and-science-push-as-pressure-builds-20160509-gopotk.html</a:t>
            </a:r>
            <a:endParaRPr lang="en-AU" dirty="0" smtClean="0"/>
          </a:p>
          <a:p>
            <a:pPr marL="514350" indent="-514350">
              <a:buAutoNum type="arabicPeriod"/>
            </a:pPr>
            <a:r>
              <a:rPr lang="en-AU" b="1" dirty="0" smtClean="0"/>
              <a:t>What </a:t>
            </a:r>
            <a:r>
              <a:rPr lang="en-AU" b="1" dirty="0" smtClean="0"/>
              <a:t>are the 10 biggest global challenges? - World Economic </a:t>
            </a:r>
            <a:r>
              <a:rPr lang="en-AU" b="1" dirty="0" smtClean="0"/>
              <a:t>Forum</a:t>
            </a:r>
            <a:r>
              <a:rPr lang="en-AU" dirty="0"/>
              <a:t> </a:t>
            </a:r>
            <a:r>
              <a:rPr lang="en-AU" dirty="0" smtClean="0">
                <a:hlinkClick r:id="rId4"/>
              </a:rPr>
              <a:t>https</a:t>
            </a:r>
            <a:r>
              <a:rPr lang="en-AU" dirty="0" smtClean="0">
                <a:hlinkClick r:id="rId4"/>
              </a:rPr>
              <a:t>://</a:t>
            </a:r>
            <a:r>
              <a:rPr lang="en-AU" dirty="0" smtClean="0">
                <a:hlinkClick r:id="rId4"/>
              </a:rPr>
              <a:t>www.weforum.org/agenda/2016/01/what-are-the-10-biggest-global-challenges/</a:t>
            </a:r>
            <a:endParaRPr lang="en-AU" dirty="0" smtClean="0">
              <a:hlinkClick r:id="rId5"/>
            </a:endParaRPr>
          </a:p>
          <a:p>
            <a:pPr marL="514350" indent="-514350">
              <a:buAutoNum type="arabicPeriod"/>
            </a:pPr>
            <a:r>
              <a:rPr lang="en-AU" b="1" dirty="0" smtClean="0"/>
              <a:t>Marshmallow Challenge </a:t>
            </a:r>
            <a:r>
              <a:rPr lang="en-AU" dirty="0" smtClean="0">
                <a:hlinkClick r:id="rId5"/>
              </a:rPr>
              <a:t>http</a:t>
            </a:r>
            <a:r>
              <a:rPr lang="en-AU" dirty="0">
                <a:hlinkClick r:id="rId5"/>
              </a:rPr>
              <a:t>://</a:t>
            </a:r>
            <a:r>
              <a:rPr lang="en-AU" dirty="0" smtClean="0">
                <a:hlinkClick r:id="rId5"/>
              </a:rPr>
              <a:t>marshmallowchallenge.com/Welcome.html</a:t>
            </a:r>
            <a:r>
              <a:rPr lang="en-AU" dirty="0" smtClean="0"/>
              <a:t> </a:t>
            </a:r>
            <a:endParaRPr lang="en-AU" dirty="0" smtClean="0"/>
          </a:p>
          <a:p>
            <a:pPr marL="514350" indent="-514350">
              <a:buAutoNum type="arabicPeriod" startAt="6"/>
            </a:pPr>
            <a:endParaRPr lang="en-AU" dirty="0" smtClean="0"/>
          </a:p>
          <a:p>
            <a:pPr marL="514350" indent="-514350">
              <a:buAutoNum type="arabicPeriod" startAt="6"/>
            </a:pP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2320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330</Words>
  <Application>Microsoft Office PowerPoint</Application>
  <PresentationFormat>Widescreen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STEM</vt:lpstr>
      <vt:lpstr>Session Structure</vt:lpstr>
      <vt:lpstr>What is STEM?</vt:lpstr>
      <vt:lpstr>Why is STEM Important?</vt:lpstr>
      <vt:lpstr>Why is STEM Important</vt:lpstr>
      <vt:lpstr>STEM Resources</vt:lpstr>
      <vt:lpstr>STEM Resources</vt:lpstr>
      <vt:lpstr>Marshmallow Challenge4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</dc:title>
  <dc:creator>Daniel Hickmott</dc:creator>
  <cp:lastModifiedBy>Daniel Hickmott</cp:lastModifiedBy>
  <cp:revision>20</cp:revision>
  <dcterms:created xsi:type="dcterms:W3CDTF">2016-05-28T00:13:54Z</dcterms:created>
  <dcterms:modified xsi:type="dcterms:W3CDTF">2016-05-28T10:34:18Z</dcterms:modified>
</cp:coreProperties>
</file>